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8" r:id="rId2"/>
    <p:sldId id="320" r:id="rId3"/>
    <p:sldId id="310" r:id="rId4"/>
    <p:sldId id="321" r:id="rId5"/>
    <p:sldId id="311" r:id="rId6"/>
    <p:sldId id="315" r:id="rId7"/>
    <p:sldId id="312" r:id="rId8"/>
    <p:sldId id="313" r:id="rId9"/>
    <p:sldId id="318" r:id="rId10"/>
    <p:sldId id="316" r:id="rId11"/>
    <p:sldId id="323" r:id="rId12"/>
    <p:sldId id="324" r:id="rId13"/>
    <p:sldId id="327" r:id="rId14"/>
    <p:sldId id="325" r:id="rId15"/>
    <p:sldId id="328" r:id="rId16"/>
    <p:sldId id="326" r:id="rId17"/>
    <p:sldId id="329" r:id="rId18"/>
    <p:sldId id="330" r:id="rId19"/>
    <p:sldId id="331" r:id="rId20"/>
    <p:sldId id="332" r:id="rId21"/>
    <p:sldId id="333" r:id="rId22"/>
    <p:sldId id="334" r:id="rId23"/>
    <p:sldId id="314" r:id="rId24"/>
    <p:sldId id="335" r:id="rId25"/>
    <p:sldId id="336" r:id="rId26"/>
    <p:sldId id="33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99C2"/>
    <a:srgbClr val="FF0066"/>
    <a:srgbClr val="3C34D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87" autoAdjust="0"/>
  </p:normalViewPr>
  <p:slideViewPr>
    <p:cSldViewPr>
      <p:cViewPr varScale="1">
        <p:scale>
          <a:sx n="107" d="100"/>
          <a:sy n="107" d="100"/>
        </p:scale>
        <p:origin x="71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BFC5C-806D-4B9D-97BA-EEC9333643E9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5925-94C8-482B-A487-1A4A1A0179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99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3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9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689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32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2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676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05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2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76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B5925-94C8-482B-A487-1A4A1A0179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80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F08B5E-DF61-46EF-B7E7-CC791011A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A051EA-8631-4254-9731-277DD7C3F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858F6-165A-40CF-90A2-466B8B883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D1A93-3BD5-4072-90DC-432F874D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24A4E6-A6A0-420D-9CC9-15BA5843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77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7E0B2-D407-4065-BA43-937177EF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A5B6BC-B2D2-4209-9950-FB6661F5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1711A-5ED0-497C-A5D1-1362E7F0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794B0-3515-4011-B025-203C0D6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A2271-1A07-4835-856F-FCCDC50D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AD589C-9361-4946-AE76-A52A2451E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C61E8-98B2-463D-80A1-8731D439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1CE05D-AC2B-4CD3-9D1A-4C522E88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EF5BB-4777-4A93-A013-A40D4BF9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5E1DD-BC03-483A-9DBF-3A200EA3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FB4BD-BF55-449B-BBB6-F69FEFE7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3ABB8-B27B-4E40-9DC7-F65C87D5D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F915C-AD0D-4900-BC46-553C3B30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9A60C-AF2F-4D51-B6A0-4D586E79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605AA-BA8C-4080-8233-9AEEA4E9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08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91A6A-49E7-4E9B-AC4C-B22DB1D3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445473-854F-46CA-8F26-828480549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23CAF-517E-4AC2-8A0E-D771CD5A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A9060F-2375-4389-8653-669282E3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4886E-E4F4-4947-8B24-6A9D339E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A5FF3-69B2-4A43-8D0B-3805CCEA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24540-21D8-44AB-838A-3BA0D685A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B14D52-A298-4F47-B658-862039D15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C66CA1-B5AE-4549-88BC-5204EF43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011D2C-BD66-4559-B974-8B2E13EB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E54A46-3578-494D-BD03-7016B611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94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111A9-051B-4189-A4A1-892114CC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087592-9156-4935-A844-0B84C91C4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86741C-EDCC-44C3-A3AD-A88133C32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A82581-54AE-4CA3-A035-7C5E07EE0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D8F425-86D2-4512-A400-8509DF85A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C4BBDA-9EB5-4683-956B-5356DBEE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B94FDA-D904-40A5-8175-9FEB7160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4F3E0E-E148-486F-B260-7791EE0C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8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5EAA3-C302-433D-9B41-DBBA93C3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618A2F-5220-4286-B2B6-1BC0926A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8E16CA-A24F-4394-B474-74F14485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52D3CE-186A-4206-801A-474EBB58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91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D0C84B-B403-46EB-B21B-994D7A9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126CBC-CC3E-49A3-A600-3D2EB743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5B7D4-83BB-48D6-AE2C-3C75AF43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01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6EA80-4AA1-41D9-9079-D5F66078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7952E-71B9-4544-B096-CFA2B94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62E71E-C66A-4702-B3C4-47104F825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E3ECCB-39FF-4A18-A596-7BA46C38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8045DB-E91B-4058-9733-0C183096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1AB63F-5719-477C-B4E2-C4E1FF55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87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95C98-60AD-4615-AAF0-88C8B51D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C4E764-EB50-4625-A8A8-2748F048D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5D521B-B2EF-40BB-B176-C7406C78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B58F59-7227-4624-863E-83B4F8C9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28180-0026-40AA-A8E7-6BCC829A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F35D1-F58C-4BEE-AF47-97E1359D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91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FA2474-264A-46AF-A91F-431857E1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85DB6E-1DFE-4FE2-A02C-CBA783DEB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E07B3-B35C-4B82-9A17-1CA3848F2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387C1-5E51-470B-89A7-AC32024CC996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3D69F8-A8DB-4118-BB79-7F934FBAC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C1C8F-B999-4300-8EB3-FA84E76F9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FB8F8-5598-4AD4-8668-6A0EFC410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0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package" Target="../embeddings/Microsoft_Visio_Drawing.vsdx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组合 1730">
            <a:extLst>
              <a:ext uri="{FF2B5EF4-FFF2-40B4-BE49-F238E27FC236}">
                <a16:creationId xmlns:a16="http://schemas.microsoft.com/office/drawing/2014/main" id="{FB5B9719-9EB7-46A2-BC60-8E8D1E412DF9}"/>
              </a:ext>
            </a:extLst>
          </p:cNvPr>
          <p:cNvGrpSpPr/>
          <p:nvPr/>
        </p:nvGrpSpPr>
        <p:grpSpPr>
          <a:xfrm>
            <a:off x="4750218" y="2791932"/>
            <a:ext cx="2274304" cy="2088000"/>
            <a:chOff x="4750218" y="2791932"/>
            <a:chExt cx="2274304" cy="20880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5EEE694-2A59-44D2-BCFC-14BBABA22A6A}"/>
                </a:ext>
              </a:extLst>
            </p:cNvPr>
            <p:cNvGrpSpPr/>
            <p:nvPr/>
          </p:nvGrpSpPr>
          <p:grpSpPr>
            <a:xfrm>
              <a:off x="4936578" y="2791932"/>
              <a:ext cx="2087944" cy="2088000"/>
              <a:chOff x="4936578" y="2791932"/>
              <a:chExt cx="2087944" cy="2088000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1C7D278-F067-4B56-8D39-DF2C0750C8B7}"/>
                  </a:ext>
                </a:extLst>
              </p:cNvPr>
              <p:cNvSpPr/>
              <p:nvPr/>
            </p:nvSpPr>
            <p:spPr>
              <a:xfrm>
                <a:off x="4936578" y="2791932"/>
                <a:ext cx="2087944" cy="20880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A06E7BA-298F-4F92-B541-547127DC80C1}"/>
                  </a:ext>
                </a:extLst>
              </p:cNvPr>
              <p:cNvSpPr/>
              <p:nvPr/>
            </p:nvSpPr>
            <p:spPr>
              <a:xfrm>
                <a:off x="5032888" y="2912532"/>
                <a:ext cx="1863723" cy="18648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5DA9F25-D5E4-4929-AF62-0247DFB2E22C}"/>
                  </a:ext>
                </a:extLst>
              </p:cNvPr>
              <p:cNvSpPr/>
              <p:nvPr/>
            </p:nvSpPr>
            <p:spPr>
              <a:xfrm>
                <a:off x="5123379" y="3030009"/>
                <a:ext cx="1630369" cy="1630800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DFCC52A-2FD2-40E7-8EFA-23F65A67DB39}"/>
                  </a:ext>
                </a:extLst>
              </p:cNvPr>
              <p:cNvSpPr/>
              <p:nvPr/>
            </p:nvSpPr>
            <p:spPr>
              <a:xfrm>
                <a:off x="5219409" y="3130194"/>
                <a:ext cx="1425602" cy="1426256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E141D03-394E-4298-A2B1-754B2317D1C7}"/>
                  </a:ext>
                </a:extLst>
              </p:cNvPr>
              <p:cNvSpPr/>
              <p:nvPr/>
            </p:nvSpPr>
            <p:spPr>
              <a:xfrm>
                <a:off x="5303430" y="3240614"/>
                <a:ext cx="1242098" cy="12420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FA1EA2-E9BF-4A70-AF21-EBF0D1E79176}"/>
                  </a:ext>
                </a:extLst>
              </p:cNvPr>
              <p:cNvSpPr/>
              <p:nvPr/>
            </p:nvSpPr>
            <p:spPr>
              <a:xfrm>
                <a:off x="5396195" y="3335864"/>
                <a:ext cx="1058844" cy="10584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283D227-5D97-4DC7-893C-439FDDEE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857625"/>
              <a:ext cx="1352807" cy="12059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2753AF9-ABBC-464A-A6F6-8A2B55B39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0049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1244D9-DE28-4B56-8462-6B0A1025B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300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40A61ED-A899-45E5-9CF0-55E9F5605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075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2940C76-291F-4CAE-8CEC-A5DAC8213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67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11F2B7A-589B-4A12-BFE3-746AB462B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666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8D33838-CC9D-4332-8568-F3A11D14D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917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AB37124-E0E0-4419-9889-D5F159BF7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043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C1F634C-3C29-40CF-AB4A-E78496AE2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184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D02B9A8-5F64-44A3-81FA-986E5A03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9309" y="3818708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440D84-9D2B-4C22-B745-3661579EEE72}"/>
                </a:ext>
              </a:extLst>
            </p:cNvPr>
            <p:cNvSpPr txBox="1"/>
            <p:nvPr/>
          </p:nvSpPr>
          <p:spPr>
            <a:xfrm>
              <a:off x="5722735" y="3867772"/>
              <a:ext cx="7299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发射电极</a:t>
              </a:r>
              <a:r>
                <a:rPr lang="en-US" altLang="zh-CN" sz="400" dirty="0">
                  <a:latin typeface="+mn-ea"/>
                </a:rPr>
                <a:t>A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5108697" y="3939287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n-ea"/>
                </a:rPr>
                <a:t>M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6268C62-2ED3-4EDE-B3AF-0F6478169D53}"/>
                </a:ext>
              </a:extLst>
            </p:cNvPr>
            <p:cNvSpPr txBox="1"/>
            <p:nvPr/>
          </p:nvSpPr>
          <p:spPr>
            <a:xfrm>
              <a:off x="4750218" y="3900679"/>
              <a:ext cx="44894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j-ea"/>
                  <a:ea typeface="+mj-ea"/>
                </a:rPr>
                <a:t>N</a:t>
              </a:r>
              <a:endParaRPr lang="zh-CN" altLang="en-US" sz="400" dirty="0">
                <a:latin typeface="+mj-ea"/>
                <a:ea typeface="+mj-ea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DA2DFA6-E17C-4707-BCDD-BF0F4D64F7BC}"/>
                </a:ext>
              </a:extLst>
            </p:cNvPr>
            <p:cNvCxnSpPr>
              <a:cxnSpLocks/>
            </p:cNvCxnSpPr>
            <p:nvPr/>
          </p:nvCxnSpPr>
          <p:spPr>
            <a:xfrm>
              <a:off x="5221790" y="3743934"/>
              <a:ext cx="185773" cy="0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D1891F1-515A-4E41-9991-AAD5573EE9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7666" y="3741102"/>
              <a:ext cx="214364" cy="1853"/>
            </a:xfrm>
            <a:prstGeom prst="straightConnector1">
              <a:avLst/>
            </a:prstGeom>
            <a:ln w="6350" cap="flat" cmpd="sng" algn="ctr">
              <a:solidFill>
                <a:schemeClr val="dk1"/>
              </a:solidFill>
              <a:prstDash val="sysDash"/>
              <a:round/>
              <a:headEnd type="none" w="lg" len="lg"/>
              <a:tailEnd type="stealth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B54C16A-F828-4C61-8B97-470883524C36}"/>
                </a:ext>
              </a:extLst>
            </p:cNvPr>
            <p:cNvSpPr txBox="1"/>
            <p:nvPr/>
          </p:nvSpPr>
          <p:spPr>
            <a:xfrm>
              <a:off x="4992394" y="3698743"/>
              <a:ext cx="48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solidFill>
                    <a:srgbClr val="FF0000"/>
                  </a:solidFill>
                  <a:latin typeface="+mn-ea"/>
                </a:rPr>
                <a:t>观测点</a:t>
              </a:r>
              <a:r>
                <a:rPr lang="en-US" altLang="zh-CN" sz="400" dirty="0">
                  <a:solidFill>
                    <a:srgbClr val="FF0000"/>
                  </a:solidFill>
                  <a:latin typeface="+mn-ea"/>
                </a:rPr>
                <a:t>O</a:t>
              </a:r>
              <a:endParaRPr lang="zh-CN" altLang="en-US" sz="400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C1BC204-74A4-4A08-A08A-73C542A70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49" y="3817405"/>
              <a:ext cx="0" cy="38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9169AE0-E0F1-4DCC-AAF5-325E8034A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976" y="3873507"/>
              <a:ext cx="139956" cy="63860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EBE7C5E-61D2-45E7-A014-9A8218079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7269" y="3878151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6BAA3C5-E38E-4A28-840A-7735BF46FEA0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633787"/>
              <a:ext cx="1352807" cy="0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02DBECC-A820-4D42-8B03-30C7F3EA53F2}"/>
                </a:ext>
              </a:extLst>
            </p:cNvPr>
            <p:cNvCxnSpPr>
              <a:cxnSpLocks/>
            </p:cNvCxnSpPr>
            <p:nvPr/>
          </p:nvCxnSpPr>
          <p:spPr>
            <a:xfrm>
              <a:off x="6170870" y="3633787"/>
              <a:ext cx="0" cy="235128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92EE8AA-74CB-4397-96AF-D621DD90E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550" y="382216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7202D71-5C49-4800-B288-643D09770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8925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4F10E26-C812-4BBB-A4F7-D592E73D2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812" y="382428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8AF9398-78E3-4D9F-92F9-61E904F7F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1574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1A98578-069D-4DF6-A65D-55E6FB76C1F1}"/>
                </a:ext>
              </a:extLst>
            </p:cNvPr>
            <p:cNvSpPr/>
            <p:nvPr/>
          </p:nvSpPr>
          <p:spPr>
            <a:xfrm>
              <a:off x="5964955" y="3850017"/>
              <a:ext cx="18000" cy="18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5FFF5A2-53FA-4C5F-AE03-CB771CA23AD3}"/>
                </a:ext>
              </a:extLst>
            </p:cNvPr>
            <p:cNvSpPr txBox="1"/>
            <p:nvPr/>
          </p:nvSpPr>
          <p:spPr>
            <a:xfrm>
              <a:off x="6112131" y="3663689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迎头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7E5DCED-ED3B-4506-ADF4-3B010158B49E}"/>
                </a:ext>
              </a:extLst>
            </p:cNvPr>
            <p:cNvSpPr txBox="1"/>
            <p:nvPr/>
          </p:nvSpPr>
          <p:spPr>
            <a:xfrm>
              <a:off x="5446775" y="3652094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掘进巷道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72F1FA4-578B-4FC6-BF6B-C91882E3F48B}"/>
                </a:ext>
              </a:extLst>
            </p:cNvPr>
            <p:cNvSpPr txBox="1"/>
            <p:nvPr/>
          </p:nvSpPr>
          <p:spPr>
            <a:xfrm>
              <a:off x="4867458" y="3615545"/>
              <a:ext cx="771288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测量电极移动方向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2790059-5185-4E2D-A906-9EC800308097}"/>
                </a:ext>
              </a:extLst>
            </p:cNvPr>
            <p:cNvSpPr txBox="1"/>
            <p:nvPr/>
          </p:nvSpPr>
          <p:spPr>
            <a:xfrm>
              <a:off x="5586638" y="3383653"/>
              <a:ext cx="74821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电极产生的等位球面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4DC84EA-E54F-450F-95BB-25B1018FB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6404" y="3323723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4627212" y="3776647"/>
            <a:ext cx="4480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E613CE-B05D-4363-8CFC-29EB2829B932}"/>
              </a:ext>
            </a:extLst>
          </p:cNvPr>
          <p:cNvSpPr/>
          <p:nvPr/>
        </p:nvSpPr>
        <p:spPr>
          <a:xfrm>
            <a:off x="1358758" y="1473787"/>
            <a:ext cx="2160000" cy="216000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3EBE3-76B4-450A-8887-521A9B45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260" y="997308"/>
            <a:ext cx="1707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9D6C2FC-2EFE-4D7B-B140-57F64442BA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49027"/>
              </p:ext>
            </p:extLst>
          </p:nvPr>
        </p:nvGraphicFramePr>
        <p:xfrm>
          <a:off x="3753552" y="269586"/>
          <a:ext cx="7730626" cy="187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Visio" r:id="rId4" imgW="7981827" imgH="1800049" progId="Visio.Drawing.15">
                  <p:embed/>
                </p:oleObj>
              </mc:Choice>
              <mc:Fallback>
                <p:oleObj name="Visio" r:id="rId4" imgW="7981827" imgH="180004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552" y="269586"/>
                        <a:ext cx="7730626" cy="18793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1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6B374AE-2957-4C8C-987D-88AB5FFDFF9B}"/>
              </a:ext>
            </a:extLst>
          </p:cNvPr>
          <p:cNvGrpSpPr/>
          <p:nvPr/>
        </p:nvGrpSpPr>
        <p:grpSpPr>
          <a:xfrm>
            <a:off x="1585286" y="418375"/>
            <a:ext cx="8024991" cy="3735932"/>
            <a:chOff x="1585286" y="418375"/>
            <a:chExt cx="8024991" cy="37359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DF8C2F4-30FD-4A94-96BC-B690A0063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1" r="6172"/>
            <a:stretch/>
          </p:blipFill>
          <p:spPr>
            <a:xfrm>
              <a:off x="6010277" y="1811492"/>
              <a:ext cx="3600000" cy="231228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B13C8E8-5E4E-4DD3-9594-11E4239A1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" r="7443"/>
            <a:stretch/>
          </p:blipFill>
          <p:spPr>
            <a:xfrm>
              <a:off x="2434087" y="1776193"/>
              <a:ext cx="3600000" cy="237811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81D2616-CC67-483B-952C-9C817D1F4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" t="539" r="5813" b="-539"/>
            <a:stretch/>
          </p:blipFill>
          <p:spPr>
            <a:xfrm>
              <a:off x="1585286" y="710897"/>
              <a:ext cx="3600000" cy="229245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25EF4A-4972-40BF-9F01-130F5C4EE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t="1110" r="7186"/>
            <a:stretch/>
          </p:blipFill>
          <p:spPr>
            <a:xfrm>
              <a:off x="4946727" y="418375"/>
              <a:ext cx="3600000" cy="2332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23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E2AD524-CAEC-47EC-9488-9C2A41479321}"/>
              </a:ext>
            </a:extLst>
          </p:cNvPr>
          <p:cNvGrpSpPr/>
          <p:nvPr/>
        </p:nvGrpSpPr>
        <p:grpSpPr>
          <a:xfrm>
            <a:off x="7500156" y="3248980"/>
            <a:ext cx="4500500" cy="2015604"/>
            <a:chOff x="7392144" y="1553021"/>
            <a:chExt cx="4500500" cy="201560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3CFBA37-66A8-4CCC-AB74-0BFC7B0FC4AA}"/>
                </a:ext>
              </a:extLst>
            </p:cNvPr>
            <p:cNvSpPr/>
            <p:nvPr/>
          </p:nvSpPr>
          <p:spPr>
            <a:xfrm>
              <a:off x="7392144" y="2420888"/>
              <a:ext cx="2124236" cy="927323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round/>
            </a:ln>
            <a:effectLst>
              <a:glow rad="114300">
                <a:schemeClr val="bg1"/>
              </a:glow>
              <a:reflection endPos="0" dist="63500" dir="5400000" sy="-100000" algn="bl" rotWithShape="0"/>
              <a:softEdge rad="0"/>
            </a:effectLst>
            <a:scene3d>
              <a:camera prst="orthographicFront">
                <a:rot lat="900000" lon="2699994" rev="0"/>
              </a:camera>
              <a:lightRig rig="contrasting" dir="t"/>
            </a:scene3d>
            <a:sp3d extrusionH="3810000" prstMaterial="softEdge"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46CED6D-97C8-4F20-92AA-DEC746B81C7D}"/>
                </a:ext>
              </a:extLst>
            </p:cNvPr>
            <p:cNvSpPr/>
            <p:nvPr/>
          </p:nvSpPr>
          <p:spPr>
            <a:xfrm>
              <a:off x="7781089" y="2488505"/>
              <a:ext cx="1645535" cy="449611"/>
            </a:xfrm>
            <a:prstGeom prst="rect">
              <a:avLst/>
            </a:prstGeom>
            <a:solidFill>
              <a:schemeClr val="tx1"/>
            </a:solidFill>
            <a:ln w="19050"/>
            <a:scene3d>
              <a:camera prst="orthographicFront">
                <a:rot lat="900000" lon="2700000" rev="0"/>
              </a:camera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A7A8955-61A9-4F2A-AA7A-988A4DE70E05}"/>
                </a:ext>
              </a:extLst>
            </p:cNvPr>
            <p:cNvGrpSpPr/>
            <p:nvPr/>
          </p:nvGrpSpPr>
          <p:grpSpPr>
            <a:xfrm>
              <a:off x="7608168" y="2308485"/>
              <a:ext cx="658214" cy="927220"/>
              <a:chOff x="2819636" y="4329100"/>
              <a:chExt cx="792088" cy="1440160"/>
            </a:xfrm>
            <a:scene3d>
              <a:camera prst="orthographicFront">
                <a:rot lat="900000" lon="2700000" rev="0"/>
              </a:camera>
              <a:lightRig rig="threePt" dir="t"/>
            </a:scene3d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B2B41E4-7F12-4AED-A398-6ADD094FB4BC}"/>
                  </a:ext>
                </a:extLst>
              </p:cNvPr>
              <p:cNvSpPr/>
              <p:nvPr/>
            </p:nvSpPr>
            <p:spPr>
              <a:xfrm>
                <a:off x="2819636" y="4329100"/>
                <a:ext cx="792088" cy="1440160"/>
              </a:xfrm>
              <a:prstGeom prst="rect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87398F9-C9F4-4762-9626-D4540692B4EE}"/>
                  </a:ext>
                </a:extLst>
              </p:cNvPr>
              <p:cNvSpPr/>
              <p:nvPr/>
            </p:nvSpPr>
            <p:spPr>
              <a:xfrm>
                <a:off x="2891644" y="4437112"/>
                <a:ext cx="216024" cy="216024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AAD41AD0-4289-4DEB-B21D-7EAE458BAD49}"/>
                  </a:ext>
                </a:extLst>
              </p:cNvPr>
              <p:cNvSpPr/>
              <p:nvPr/>
            </p:nvSpPr>
            <p:spPr>
              <a:xfrm>
                <a:off x="3287688" y="4437112"/>
                <a:ext cx="216024" cy="216024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99D0F882-116F-4C38-B41B-26882409B007}"/>
                  </a:ext>
                </a:extLst>
              </p:cNvPr>
              <p:cNvSpPr/>
              <p:nvPr/>
            </p:nvSpPr>
            <p:spPr>
              <a:xfrm>
                <a:off x="2891644" y="4797152"/>
                <a:ext cx="216024" cy="216024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35E95D9-1D68-4E16-AC27-7A05EE31BDD2}"/>
                  </a:ext>
                </a:extLst>
              </p:cNvPr>
              <p:cNvSpPr/>
              <p:nvPr/>
            </p:nvSpPr>
            <p:spPr>
              <a:xfrm>
                <a:off x="3287688" y="4797152"/>
                <a:ext cx="216024" cy="216024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7900A5DE-353A-45A8-BA71-89EA32F24549}"/>
                  </a:ext>
                </a:extLst>
              </p:cNvPr>
              <p:cNvSpPr/>
              <p:nvPr/>
            </p:nvSpPr>
            <p:spPr>
              <a:xfrm>
                <a:off x="2891644" y="5157192"/>
                <a:ext cx="216024" cy="216024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2B2B729E-AE21-4979-846F-887422B5B0D6}"/>
                  </a:ext>
                </a:extLst>
              </p:cNvPr>
              <p:cNvSpPr/>
              <p:nvPr/>
            </p:nvSpPr>
            <p:spPr>
              <a:xfrm>
                <a:off x="3287688" y="5157192"/>
                <a:ext cx="216024" cy="216024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2933EC1-56FD-4BEF-B35B-94F8F22FFCF3}"/>
                  </a:ext>
                </a:extLst>
              </p:cNvPr>
              <p:cNvSpPr/>
              <p:nvPr/>
            </p:nvSpPr>
            <p:spPr>
              <a:xfrm>
                <a:off x="2927648" y="4473116"/>
                <a:ext cx="144000" cy="144000"/>
              </a:xfrm>
              <a:prstGeom prst="ellips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AA48EC4D-C1D8-4850-B790-0CFEE46002B4}"/>
                  </a:ext>
                </a:extLst>
              </p:cNvPr>
              <p:cNvSpPr/>
              <p:nvPr/>
            </p:nvSpPr>
            <p:spPr>
              <a:xfrm>
                <a:off x="3323692" y="4473116"/>
                <a:ext cx="144000" cy="144000"/>
              </a:xfrm>
              <a:prstGeom prst="ellips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CD5A4A9-48BD-4458-9C11-62311D53462C}"/>
                  </a:ext>
                </a:extLst>
              </p:cNvPr>
              <p:cNvSpPr/>
              <p:nvPr/>
            </p:nvSpPr>
            <p:spPr>
              <a:xfrm>
                <a:off x="2927648" y="4833156"/>
                <a:ext cx="144000" cy="144000"/>
              </a:xfrm>
              <a:prstGeom prst="ellips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4447101-A412-4E44-95E1-A55EFA9AA5A9}"/>
                  </a:ext>
                </a:extLst>
              </p:cNvPr>
              <p:cNvSpPr/>
              <p:nvPr/>
            </p:nvSpPr>
            <p:spPr>
              <a:xfrm>
                <a:off x="3323692" y="4833156"/>
                <a:ext cx="144000" cy="144000"/>
              </a:xfrm>
              <a:prstGeom prst="ellips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9E5CE1A3-965D-46D7-9EE0-D034D5077794}"/>
                  </a:ext>
                </a:extLst>
              </p:cNvPr>
              <p:cNvSpPr/>
              <p:nvPr/>
            </p:nvSpPr>
            <p:spPr>
              <a:xfrm>
                <a:off x="2927648" y="5193196"/>
                <a:ext cx="144000" cy="144000"/>
              </a:xfrm>
              <a:prstGeom prst="ellips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7BB028E1-E709-4EF3-AEDB-166A807D7C97}"/>
                  </a:ext>
                </a:extLst>
              </p:cNvPr>
              <p:cNvSpPr/>
              <p:nvPr/>
            </p:nvSpPr>
            <p:spPr>
              <a:xfrm>
                <a:off x="3323692" y="5193196"/>
                <a:ext cx="144000" cy="144000"/>
              </a:xfrm>
              <a:prstGeom prst="ellips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65B838CB-B3F1-4420-9A1A-89331E530AE2}"/>
                  </a:ext>
                </a:extLst>
              </p:cNvPr>
              <p:cNvSpPr/>
              <p:nvPr/>
            </p:nvSpPr>
            <p:spPr>
              <a:xfrm>
                <a:off x="2891644" y="5481228"/>
                <a:ext cx="216024" cy="216024"/>
              </a:xfrm>
              <a:prstGeom prst="ellipse">
                <a:avLst/>
              </a:prstGeom>
              <a:ln w="12700"/>
              <a:sp3d extrusionH="254000" prstMaterial="plastic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24A9529-EC1C-41F4-AB2E-20CD1D919F43}"/>
                  </a:ext>
                </a:extLst>
              </p:cNvPr>
              <p:cNvSpPr/>
              <p:nvPr/>
            </p:nvSpPr>
            <p:spPr>
              <a:xfrm>
                <a:off x="3287688" y="5481228"/>
                <a:ext cx="216024" cy="216024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16354924-9D8A-4A04-A5F6-5EAAC6F6A07B}"/>
                </a:ext>
              </a:extLst>
            </p:cNvPr>
            <p:cNvGrpSpPr/>
            <p:nvPr/>
          </p:nvGrpSpPr>
          <p:grpSpPr>
            <a:xfrm>
              <a:off x="8110196" y="2962704"/>
              <a:ext cx="1136915" cy="533913"/>
              <a:chOff x="2459596" y="4437112"/>
              <a:chExt cx="2412268" cy="1152128"/>
            </a:xfrm>
            <a:scene3d>
              <a:camera prst="orthographicFront">
                <a:rot lat="900000" lon="2700000" rev="0"/>
              </a:camera>
              <a:lightRig rig="threePt" dir="t"/>
            </a:scene3d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08C36830-4DD4-4117-8598-B643AEC5FDBD}"/>
                  </a:ext>
                </a:extLst>
              </p:cNvPr>
              <p:cNvSpPr/>
              <p:nvPr/>
            </p:nvSpPr>
            <p:spPr>
              <a:xfrm>
                <a:off x="2459596" y="4437112"/>
                <a:ext cx="2412268" cy="1152128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85494349-2E98-470E-BC23-1ECA5F84DB90}"/>
                  </a:ext>
                </a:extLst>
              </p:cNvPr>
              <p:cNvSpPr/>
              <p:nvPr/>
            </p:nvSpPr>
            <p:spPr>
              <a:xfrm>
                <a:off x="2567608" y="4581128"/>
                <a:ext cx="468052" cy="252028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70E52E27-DF4A-4F4D-94C4-5BF9EC1B5D27}"/>
                  </a:ext>
                </a:extLst>
              </p:cNvPr>
              <p:cNvSpPr/>
              <p:nvPr/>
            </p:nvSpPr>
            <p:spPr>
              <a:xfrm>
                <a:off x="3143672" y="4581128"/>
                <a:ext cx="468052" cy="252028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AA8D30CE-5A75-4C16-B778-5DB8C7F4C909}"/>
                  </a:ext>
                </a:extLst>
              </p:cNvPr>
              <p:cNvSpPr/>
              <p:nvPr/>
            </p:nvSpPr>
            <p:spPr>
              <a:xfrm>
                <a:off x="3719736" y="4581128"/>
                <a:ext cx="468052" cy="252028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7FAF3FC7-64DE-4694-B31C-12B694B99654}"/>
                  </a:ext>
                </a:extLst>
              </p:cNvPr>
              <p:cNvSpPr/>
              <p:nvPr/>
            </p:nvSpPr>
            <p:spPr>
              <a:xfrm>
                <a:off x="4295800" y="4581128"/>
                <a:ext cx="468052" cy="252028"/>
              </a:xfrm>
              <a:prstGeom prst="roundRect">
                <a:avLst/>
              </a:prstGeom>
              <a:solidFill>
                <a:schemeClr val="tx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A2BFD1BC-04C7-4574-86A9-DDE6AC475B97}"/>
                  </a:ext>
                </a:extLst>
              </p:cNvPr>
              <p:cNvSpPr/>
              <p:nvPr/>
            </p:nvSpPr>
            <p:spPr>
              <a:xfrm>
                <a:off x="2567608" y="5085184"/>
                <a:ext cx="468052" cy="252028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1BB037DB-49EC-451A-B41E-14A7954AC89F}"/>
                  </a:ext>
                </a:extLst>
              </p:cNvPr>
              <p:cNvSpPr/>
              <p:nvPr/>
            </p:nvSpPr>
            <p:spPr>
              <a:xfrm>
                <a:off x="3143672" y="5085184"/>
                <a:ext cx="468052" cy="252028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92CD52E9-A90D-4A5F-A3AE-73FEAD64C582}"/>
                  </a:ext>
                </a:extLst>
              </p:cNvPr>
              <p:cNvSpPr/>
              <p:nvPr/>
            </p:nvSpPr>
            <p:spPr>
              <a:xfrm>
                <a:off x="3719736" y="5085184"/>
                <a:ext cx="468052" cy="252028"/>
              </a:xfrm>
              <a:prstGeom prst="roundRect">
                <a:avLst/>
              </a:prstGeom>
              <a:solidFill>
                <a:schemeClr val="accent4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71" name="矩形: 圆角 70">
                <a:extLst>
                  <a:ext uri="{FF2B5EF4-FFF2-40B4-BE49-F238E27FC236}">
                    <a16:creationId xmlns:a16="http://schemas.microsoft.com/office/drawing/2014/main" id="{1B51F4F0-B77C-4B9B-850F-D1E75BB9170B}"/>
                  </a:ext>
                </a:extLst>
              </p:cNvPr>
              <p:cNvSpPr/>
              <p:nvPr/>
            </p:nvSpPr>
            <p:spPr>
              <a:xfrm>
                <a:off x="4295800" y="5085184"/>
                <a:ext cx="468052" cy="252028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</p:grp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081CE160-19A9-4911-BDB6-254F87700C32}"/>
                </a:ext>
              </a:extLst>
            </p:cNvPr>
            <p:cNvSpPr/>
            <p:nvPr/>
          </p:nvSpPr>
          <p:spPr>
            <a:xfrm>
              <a:off x="7716180" y="1553021"/>
              <a:ext cx="4171950" cy="1079500"/>
            </a:xfrm>
            <a:custGeom>
              <a:avLst/>
              <a:gdLst>
                <a:gd name="connsiteX0" fmla="*/ 0 w 4171950"/>
                <a:gd name="connsiteY0" fmla="*/ 704850 h 1079500"/>
                <a:gd name="connsiteX1" fmla="*/ 2673350 w 4171950"/>
                <a:gd name="connsiteY1" fmla="*/ 0 h 1079500"/>
                <a:gd name="connsiteX2" fmla="*/ 4171950 w 4171950"/>
                <a:gd name="connsiteY2" fmla="*/ 387350 h 1079500"/>
                <a:gd name="connsiteX3" fmla="*/ 1428750 w 4171950"/>
                <a:gd name="connsiteY3" fmla="*/ 1079500 h 1079500"/>
                <a:gd name="connsiteX4" fmla="*/ 0 w 4171950"/>
                <a:gd name="connsiteY4" fmla="*/ 70485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1950" h="1079500">
                  <a:moveTo>
                    <a:pt x="0" y="704850"/>
                  </a:moveTo>
                  <a:lnTo>
                    <a:pt x="2673350" y="0"/>
                  </a:lnTo>
                  <a:lnTo>
                    <a:pt x="4171950" y="387350"/>
                  </a:lnTo>
                  <a:lnTo>
                    <a:pt x="1428750" y="1079500"/>
                  </a:lnTo>
                  <a:lnTo>
                    <a:pt x="0" y="704850"/>
                  </a:lnTo>
                  <a:close/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FC387B1F-3C46-4CD0-B8A8-F9D63BB5C2BD}"/>
                </a:ext>
              </a:extLst>
            </p:cNvPr>
            <p:cNvSpPr/>
            <p:nvPr/>
          </p:nvSpPr>
          <p:spPr>
            <a:xfrm>
              <a:off x="9192344" y="1948445"/>
              <a:ext cx="2700300" cy="1620180"/>
            </a:xfrm>
            <a:custGeom>
              <a:avLst/>
              <a:gdLst>
                <a:gd name="connsiteX0" fmla="*/ 0 w 2724150"/>
                <a:gd name="connsiteY0" fmla="*/ 711200 h 1631950"/>
                <a:gd name="connsiteX1" fmla="*/ 0 w 2724150"/>
                <a:gd name="connsiteY1" fmla="*/ 1631950 h 1631950"/>
                <a:gd name="connsiteX2" fmla="*/ 2724150 w 2724150"/>
                <a:gd name="connsiteY2" fmla="*/ 920750 h 1631950"/>
                <a:gd name="connsiteX3" fmla="*/ 2705100 w 2724150"/>
                <a:gd name="connsiteY3" fmla="*/ 0 h 1631950"/>
                <a:gd name="connsiteX4" fmla="*/ 0 w 2724150"/>
                <a:gd name="connsiteY4" fmla="*/ 71120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4150" h="1631950">
                  <a:moveTo>
                    <a:pt x="0" y="711200"/>
                  </a:moveTo>
                  <a:lnTo>
                    <a:pt x="0" y="1631950"/>
                  </a:lnTo>
                  <a:lnTo>
                    <a:pt x="2724150" y="920750"/>
                  </a:lnTo>
                  <a:lnTo>
                    <a:pt x="2705100" y="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BBBF5562-3B3C-4F2B-9FAF-1AABB9976A8D}"/>
                </a:ext>
              </a:extLst>
            </p:cNvPr>
            <p:cNvSpPr/>
            <p:nvPr/>
          </p:nvSpPr>
          <p:spPr>
            <a:xfrm>
              <a:off x="7716180" y="2272481"/>
              <a:ext cx="1474614" cy="1296144"/>
            </a:xfrm>
            <a:custGeom>
              <a:avLst/>
              <a:gdLst>
                <a:gd name="connsiteX0" fmla="*/ 0 w 1485900"/>
                <a:gd name="connsiteY0" fmla="*/ 0 h 1263650"/>
                <a:gd name="connsiteX1" fmla="*/ 1473200 w 1485900"/>
                <a:gd name="connsiteY1" fmla="*/ 361950 h 1263650"/>
                <a:gd name="connsiteX2" fmla="*/ 1485900 w 1485900"/>
                <a:gd name="connsiteY2" fmla="*/ 1263650 h 1263650"/>
                <a:gd name="connsiteX3" fmla="*/ 6350 w 1485900"/>
                <a:gd name="connsiteY3" fmla="*/ 869950 h 1263650"/>
                <a:gd name="connsiteX4" fmla="*/ 0 w 1485900"/>
                <a:gd name="connsiteY4" fmla="*/ 0 h 12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900" h="1263650">
                  <a:moveTo>
                    <a:pt x="0" y="0"/>
                  </a:moveTo>
                  <a:lnTo>
                    <a:pt x="1473200" y="361950"/>
                  </a:lnTo>
                  <a:lnTo>
                    <a:pt x="1485900" y="1263650"/>
                  </a:lnTo>
                  <a:lnTo>
                    <a:pt x="6350" y="869950"/>
                  </a:lnTo>
                  <a:cubicBezTo>
                    <a:pt x="4233" y="579967"/>
                    <a:pt x="2117" y="28998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D1CA5C10-2B4E-4451-A042-28CBA835CA7E}"/>
              </a:ext>
            </a:extLst>
          </p:cNvPr>
          <p:cNvGrpSpPr/>
          <p:nvPr/>
        </p:nvGrpSpPr>
        <p:grpSpPr>
          <a:xfrm>
            <a:off x="2387588" y="5517232"/>
            <a:ext cx="5076564" cy="1774678"/>
            <a:chOff x="623392" y="364269"/>
            <a:chExt cx="5076564" cy="1774678"/>
          </a:xfrm>
        </p:grpSpPr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433251B7-66A7-4EDB-905C-A5850698C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392" y="364269"/>
              <a:ext cx="4752528" cy="1774678"/>
            </a:xfrm>
            <a:prstGeom prst="rect">
              <a:avLst/>
            </a:prstGeom>
          </p:spPr>
        </p:pic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9EB45ED-A12B-4193-A5BE-40B3242CE51E}"/>
                </a:ext>
              </a:extLst>
            </p:cNvPr>
            <p:cNvSpPr/>
            <p:nvPr/>
          </p:nvSpPr>
          <p:spPr>
            <a:xfrm>
              <a:off x="3395701" y="923422"/>
              <a:ext cx="2304255" cy="849393"/>
            </a:xfrm>
            <a:custGeom>
              <a:avLst/>
              <a:gdLst>
                <a:gd name="connsiteX0" fmla="*/ 0 w 2207491"/>
                <a:gd name="connsiteY0" fmla="*/ 0 h 46181"/>
                <a:gd name="connsiteX1" fmla="*/ 711200 w 2207491"/>
                <a:gd name="connsiteY1" fmla="*/ 36945 h 46181"/>
                <a:gd name="connsiteX2" fmla="*/ 2207491 w 2207491"/>
                <a:gd name="connsiteY2" fmla="*/ 46181 h 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7491" h="46181">
                  <a:moveTo>
                    <a:pt x="0" y="0"/>
                  </a:moveTo>
                  <a:cubicBezTo>
                    <a:pt x="171642" y="14624"/>
                    <a:pt x="343285" y="29248"/>
                    <a:pt x="711200" y="36945"/>
                  </a:cubicBezTo>
                  <a:cubicBezTo>
                    <a:pt x="1079115" y="44642"/>
                    <a:pt x="1643303" y="45411"/>
                    <a:pt x="2207491" y="46181"/>
                  </a:cubicBezTo>
                </a:path>
              </a:pathLst>
            </a:custGeom>
            <a:noFill/>
            <a:ln w="69850">
              <a:solidFill>
                <a:schemeClr val="accent2">
                  <a:alpha val="5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9B55D37A-C659-4690-98CA-B52F9F241D18}"/>
              </a:ext>
            </a:extLst>
          </p:cNvPr>
          <p:cNvGrpSpPr/>
          <p:nvPr/>
        </p:nvGrpSpPr>
        <p:grpSpPr>
          <a:xfrm>
            <a:off x="2099556" y="2816932"/>
            <a:ext cx="1548136" cy="936104"/>
            <a:chOff x="695400" y="4869160"/>
            <a:chExt cx="1548136" cy="936104"/>
          </a:xfrm>
        </p:grpSpPr>
        <p:sp>
          <p:nvSpPr>
            <p:cNvPr id="121" name="矩形: 剪去单角 120">
              <a:extLst>
                <a:ext uri="{FF2B5EF4-FFF2-40B4-BE49-F238E27FC236}">
                  <a16:creationId xmlns:a16="http://schemas.microsoft.com/office/drawing/2014/main" id="{9BDABDDE-E65C-4A35-AB2E-3089D7384986}"/>
                </a:ext>
              </a:extLst>
            </p:cNvPr>
            <p:cNvSpPr/>
            <p:nvPr/>
          </p:nvSpPr>
          <p:spPr>
            <a:xfrm>
              <a:off x="695400" y="4977172"/>
              <a:ext cx="1512168" cy="828092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>
                <a:schemeClr val="accent1"/>
              </a:glow>
              <a:reflection stA="42000" endPos="65000" dir="5400000" sy="-100000" algn="bl" rotWithShape="0"/>
              <a:softEdge rad="12700"/>
            </a:effectLst>
            <a:scene3d>
              <a:camera prst="orthographicFront">
                <a:rot lat="1200000" lon="7800000" rev="0"/>
              </a:camera>
              <a:lightRig rig="brightRoom" dir="t"/>
            </a:scene3d>
            <a:sp3d extrusionH="1270000" contourW="12700" prstMaterial="matte">
              <a:extrusionClr>
                <a:schemeClr val="accent3">
                  <a:lumMod val="7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2A400C7C-B727-42F9-81B8-B9FD53E52272}"/>
                </a:ext>
              </a:extLst>
            </p:cNvPr>
            <p:cNvSpPr/>
            <p:nvPr/>
          </p:nvSpPr>
          <p:spPr>
            <a:xfrm>
              <a:off x="1919536" y="4869160"/>
              <a:ext cx="324000" cy="324000"/>
            </a:xfrm>
            <a:prstGeom prst="ellipse">
              <a:avLst/>
            </a:prstGeom>
            <a:solidFill>
              <a:schemeClr val="lt1"/>
            </a:solidFill>
            <a:ln w="19050">
              <a:noFill/>
            </a:ln>
            <a:scene3d>
              <a:camera prst="orthographicFront">
                <a:rot lat="6600000" lon="0" rev="0"/>
              </a:camera>
              <a:lightRig rig="brightRoom" dir="t"/>
            </a:scene3d>
            <a:sp3d extrusionH="1905000" contourW="12700" prstMaterial="matte">
              <a:extrusionClr>
                <a:schemeClr val="bg2">
                  <a:lumMod val="90000"/>
                </a:schemeClr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5C5BDE1-98CB-4C36-8742-D1B7071CD57E}"/>
                </a:ext>
              </a:extLst>
            </p:cNvPr>
            <p:cNvSpPr/>
            <p:nvPr/>
          </p:nvSpPr>
          <p:spPr>
            <a:xfrm>
              <a:off x="1125302" y="5135203"/>
              <a:ext cx="1007269" cy="488156"/>
            </a:xfrm>
            <a:custGeom>
              <a:avLst/>
              <a:gdLst>
                <a:gd name="connsiteX0" fmla="*/ 111919 w 1007269"/>
                <a:gd name="connsiteY0" fmla="*/ 0 h 488156"/>
                <a:gd name="connsiteX1" fmla="*/ 0 w 1007269"/>
                <a:gd name="connsiteY1" fmla="*/ 211931 h 488156"/>
                <a:gd name="connsiteX2" fmla="*/ 892969 w 1007269"/>
                <a:gd name="connsiteY2" fmla="*/ 488156 h 488156"/>
                <a:gd name="connsiteX3" fmla="*/ 1007269 w 1007269"/>
                <a:gd name="connsiteY3" fmla="*/ 280987 h 488156"/>
                <a:gd name="connsiteX4" fmla="*/ 111919 w 1007269"/>
                <a:gd name="connsiteY4" fmla="*/ 0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269" h="488156">
                  <a:moveTo>
                    <a:pt x="111919" y="0"/>
                  </a:moveTo>
                  <a:lnTo>
                    <a:pt x="0" y="211931"/>
                  </a:lnTo>
                  <a:lnTo>
                    <a:pt x="892969" y="488156"/>
                  </a:lnTo>
                  <a:lnTo>
                    <a:pt x="1007269" y="280987"/>
                  </a:lnTo>
                  <a:lnTo>
                    <a:pt x="111919" y="0"/>
                  </a:lnTo>
                  <a:close/>
                </a:path>
              </a:pathLst>
            </a:custGeom>
            <a:solidFill>
              <a:schemeClr val="tx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53423190-C713-4ACE-9788-BB0403B0A1B0}"/>
              </a:ext>
            </a:extLst>
          </p:cNvPr>
          <p:cNvGrpSpPr/>
          <p:nvPr/>
        </p:nvGrpSpPr>
        <p:grpSpPr>
          <a:xfrm>
            <a:off x="4295800" y="2888940"/>
            <a:ext cx="1548136" cy="936104"/>
            <a:chOff x="3611724" y="4977172"/>
            <a:chExt cx="1548136" cy="936104"/>
          </a:xfrm>
        </p:grpSpPr>
        <p:sp>
          <p:nvSpPr>
            <p:cNvPr id="131" name="矩形: 剪去单角 130">
              <a:extLst>
                <a:ext uri="{FF2B5EF4-FFF2-40B4-BE49-F238E27FC236}">
                  <a16:creationId xmlns:a16="http://schemas.microsoft.com/office/drawing/2014/main" id="{C778F333-6AEB-4097-81DE-B63C6B29D1AA}"/>
                </a:ext>
              </a:extLst>
            </p:cNvPr>
            <p:cNvSpPr/>
            <p:nvPr/>
          </p:nvSpPr>
          <p:spPr>
            <a:xfrm>
              <a:off x="3611724" y="5085184"/>
              <a:ext cx="1512168" cy="828092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>
                <a:schemeClr val="accent1"/>
              </a:glow>
              <a:reflection stA="42000" endPos="65000" dir="5400000" sy="-100000" algn="bl" rotWithShape="0"/>
              <a:softEdge rad="12700"/>
            </a:effectLst>
            <a:scene3d>
              <a:camera prst="orthographicFront">
                <a:rot lat="1200000" lon="7800000" rev="0"/>
              </a:camera>
              <a:lightRig rig="brightRoom" dir="t"/>
            </a:scene3d>
            <a:sp3d extrusionH="1270000" contourW="12700" prstMaterial="matte">
              <a:extrusionClr>
                <a:schemeClr val="accent3">
                  <a:lumMod val="7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BBD81D3A-538F-45FB-BCD0-3C373D66BC7A}"/>
                </a:ext>
              </a:extLst>
            </p:cNvPr>
            <p:cNvSpPr/>
            <p:nvPr/>
          </p:nvSpPr>
          <p:spPr>
            <a:xfrm>
              <a:off x="4835860" y="4977172"/>
              <a:ext cx="324000" cy="324000"/>
            </a:xfrm>
            <a:prstGeom prst="ellipse">
              <a:avLst/>
            </a:prstGeom>
            <a:solidFill>
              <a:schemeClr val="lt1"/>
            </a:solidFill>
            <a:ln w="19050">
              <a:noFill/>
            </a:ln>
            <a:scene3d>
              <a:camera prst="orthographicFront">
                <a:rot lat="6600000" lon="0" rev="0"/>
              </a:camera>
              <a:lightRig rig="brightRoom" dir="t"/>
            </a:scene3d>
            <a:sp3d extrusionH="1905000" contourW="12700" prstMaterial="matte">
              <a:extrusionClr>
                <a:schemeClr val="bg2">
                  <a:lumMod val="90000"/>
                </a:schemeClr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C29C8177-0817-4CB1-90EC-6EEE989A1946}"/>
                </a:ext>
              </a:extLst>
            </p:cNvPr>
            <p:cNvSpPr/>
            <p:nvPr/>
          </p:nvSpPr>
          <p:spPr>
            <a:xfrm>
              <a:off x="4041626" y="5243215"/>
              <a:ext cx="1007269" cy="488156"/>
            </a:xfrm>
            <a:custGeom>
              <a:avLst/>
              <a:gdLst>
                <a:gd name="connsiteX0" fmla="*/ 111919 w 1007269"/>
                <a:gd name="connsiteY0" fmla="*/ 0 h 488156"/>
                <a:gd name="connsiteX1" fmla="*/ 0 w 1007269"/>
                <a:gd name="connsiteY1" fmla="*/ 211931 h 488156"/>
                <a:gd name="connsiteX2" fmla="*/ 892969 w 1007269"/>
                <a:gd name="connsiteY2" fmla="*/ 488156 h 488156"/>
                <a:gd name="connsiteX3" fmla="*/ 1007269 w 1007269"/>
                <a:gd name="connsiteY3" fmla="*/ 280987 h 488156"/>
                <a:gd name="connsiteX4" fmla="*/ 111919 w 1007269"/>
                <a:gd name="connsiteY4" fmla="*/ 0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269" h="488156">
                  <a:moveTo>
                    <a:pt x="111919" y="0"/>
                  </a:moveTo>
                  <a:lnTo>
                    <a:pt x="0" y="211931"/>
                  </a:lnTo>
                  <a:lnTo>
                    <a:pt x="892969" y="488156"/>
                  </a:lnTo>
                  <a:lnTo>
                    <a:pt x="1007269" y="280987"/>
                  </a:lnTo>
                  <a:lnTo>
                    <a:pt x="111919" y="0"/>
                  </a:lnTo>
                  <a:close/>
                </a:path>
              </a:pathLst>
            </a:custGeom>
            <a:solidFill>
              <a:schemeClr val="tx1"/>
            </a:solidFill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FFE4E412-E138-46DF-AA6F-130888B6732A}"/>
              </a:ext>
            </a:extLst>
          </p:cNvPr>
          <p:cNvCxnSpPr>
            <a:cxnSpLocks/>
          </p:cNvCxnSpPr>
          <p:nvPr/>
        </p:nvCxnSpPr>
        <p:spPr>
          <a:xfrm flipH="1">
            <a:off x="4439816" y="1952836"/>
            <a:ext cx="1008112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C0E1F9C9-81BD-4758-97B2-330BE53C5693}"/>
              </a:ext>
            </a:extLst>
          </p:cNvPr>
          <p:cNvCxnSpPr>
            <a:cxnSpLocks/>
          </p:cNvCxnSpPr>
          <p:nvPr/>
        </p:nvCxnSpPr>
        <p:spPr>
          <a:xfrm>
            <a:off x="4439816" y="1988840"/>
            <a:ext cx="0" cy="363640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BD715C4E-920D-496D-AEE3-85FCDF75304E}"/>
              </a:ext>
            </a:extLst>
          </p:cNvPr>
          <p:cNvCxnSpPr>
            <a:cxnSpLocks/>
          </p:cNvCxnSpPr>
          <p:nvPr/>
        </p:nvCxnSpPr>
        <p:spPr>
          <a:xfrm flipH="1">
            <a:off x="1055440" y="2744924"/>
            <a:ext cx="2196244" cy="0"/>
          </a:xfrm>
          <a:prstGeom prst="line">
            <a:avLst/>
          </a:prstGeom>
          <a:ln w="38100">
            <a:solidFill>
              <a:schemeClr val="accent1"/>
            </a:solidFill>
            <a:prstDash val="dash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4A60BBF-2F16-4DDA-B289-941A36BDD90F}"/>
              </a:ext>
            </a:extLst>
          </p:cNvPr>
          <p:cNvCxnSpPr>
            <a:cxnSpLocks/>
          </p:cNvCxnSpPr>
          <p:nvPr/>
        </p:nvCxnSpPr>
        <p:spPr>
          <a:xfrm>
            <a:off x="1055440" y="2744924"/>
            <a:ext cx="0" cy="3600400"/>
          </a:xfrm>
          <a:prstGeom prst="line">
            <a:avLst/>
          </a:prstGeom>
          <a:ln w="38100">
            <a:solidFill>
              <a:schemeClr val="accent1"/>
            </a:solidFill>
            <a:prstDash val="dash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DE410D3B-5F2C-4230-80A4-6A2D99C57363}"/>
              </a:ext>
            </a:extLst>
          </p:cNvPr>
          <p:cNvCxnSpPr>
            <a:cxnSpLocks/>
          </p:cNvCxnSpPr>
          <p:nvPr/>
        </p:nvCxnSpPr>
        <p:spPr>
          <a:xfrm>
            <a:off x="1055440" y="6309320"/>
            <a:ext cx="1368152" cy="0"/>
          </a:xfrm>
          <a:prstGeom prst="line">
            <a:avLst/>
          </a:prstGeom>
          <a:ln w="38100">
            <a:solidFill>
              <a:schemeClr val="accent1"/>
            </a:solidFill>
            <a:prstDash val="dash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任意多边形: 形状 157">
            <a:extLst>
              <a:ext uri="{FF2B5EF4-FFF2-40B4-BE49-F238E27FC236}">
                <a16:creationId xmlns:a16="http://schemas.microsoft.com/office/drawing/2014/main" id="{778C461B-176C-48ED-B3CF-17B1722212C4}"/>
              </a:ext>
            </a:extLst>
          </p:cNvPr>
          <p:cNvSpPr/>
          <p:nvPr/>
        </p:nvSpPr>
        <p:spPr>
          <a:xfrm>
            <a:off x="7320136" y="4113076"/>
            <a:ext cx="1044116" cy="2808312"/>
          </a:xfrm>
          <a:custGeom>
            <a:avLst/>
            <a:gdLst>
              <a:gd name="connsiteX0" fmla="*/ 122113 w 960925"/>
              <a:gd name="connsiteY0" fmla="*/ 2788920 h 2788920"/>
              <a:gd name="connsiteX1" fmla="*/ 960313 w 960925"/>
              <a:gd name="connsiteY1" fmla="*/ 2118360 h 2788920"/>
              <a:gd name="connsiteX2" fmla="*/ 7813 w 960925"/>
              <a:gd name="connsiteY2" fmla="*/ 1104900 h 2788920"/>
              <a:gd name="connsiteX3" fmla="*/ 525973 w 960925"/>
              <a:gd name="connsiteY3" fmla="*/ 0 h 278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925" h="2788920">
                <a:moveTo>
                  <a:pt x="122113" y="2788920"/>
                </a:moveTo>
                <a:cubicBezTo>
                  <a:pt x="550738" y="2593975"/>
                  <a:pt x="979363" y="2399030"/>
                  <a:pt x="960313" y="2118360"/>
                </a:cubicBezTo>
                <a:cubicBezTo>
                  <a:pt x="941263" y="1837690"/>
                  <a:pt x="80203" y="1457960"/>
                  <a:pt x="7813" y="1104900"/>
                </a:cubicBezTo>
                <a:cubicBezTo>
                  <a:pt x="-64577" y="751840"/>
                  <a:pt x="386273" y="200660"/>
                  <a:pt x="525973" y="0"/>
                </a:cubicBezTo>
              </a:path>
            </a:pathLst>
          </a:cu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898EF4BD-622F-4ECA-BF06-92D919B3B3BC}"/>
              </a:ext>
            </a:extLst>
          </p:cNvPr>
          <p:cNvSpPr/>
          <p:nvPr/>
        </p:nvSpPr>
        <p:spPr>
          <a:xfrm>
            <a:off x="7452990" y="4180892"/>
            <a:ext cx="1957954" cy="2774950"/>
          </a:xfrm>
          <a:custGeom>
            <a:avLst/>
            <a:gdLst>
              <a:gd name="connsiteX0" fmla="*/ 0 w 1957954"/>
              <a:gd name="connsiteY0" fmla="*/ 2774950 h 2774950"/>
              <a:gd name="connsiteX1" fmla="*/ 1949450 w 1957954"/>
              <a:gd name="connsiteY1" fmla="*/ 2298700 h 2774950"/>
              <a:gd name="connsiteX2" fmla="*/ 704850 w 1957954"/>
              <a:gd name="connsiteY2" fmla="*/ 0 h 277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7954" h="2774950">
                <a:moveTo>
                  <a:pt x="0" y="2774950"/>
                </a:moveTo>
                <a:cubicBezTo>
                  <a:pt x="915987" y="2768071"/>
                  <a:pt x="1831975" y="2761192"/>
                  <a:pt x="1949450" y="2298700"/>
                </a:cubicBezTo>
                <a:cubicBezTo>
                  <a:pt x="2066925" y="1836208"/>
                  <a:pt x="932392" y="263525"/>
                  <a:pt x="704850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C71490-B1BA-481C-A8AC-64C132749D96}"/>
              </a:ext>
            </a:extLst>
          </p:cNvPr>
          <p:cNvSpPr txBox="1"/>
          <p:nvPr/>
        </p:nvSpPr>
        <p:spPr>
          <a:xfrm>
            <a:off x="2891644" y="4257092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轴压泵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27D0035-C22E-4D3A-A17E-B0095C282220}"/>
              </a:ext>
            </a:extLst>
          </p:cNvPr>
          <p:cNvSpPr txBox="1"/>
          <p:nvPr/>
        </p:nvSpPr>
        <p:spPr>
          <a:xfrm>
            <a:off x="5123892" y="4293096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围压泵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4827B31-FF6F-49A2-B7B0-E3B0F1A7AFDF}"/>
              </a:ext>
            </a:extLst>
          </p:cNvPr>
          <p:cNvSpPr txBox="1"/>
          <p:nvPr/>
        </p:nvSpPr>
        <p:spPr>
          <a:xfrm>
            <a:off x="9876420" y="5085184"/>
            <a:ext cx="16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阻抗分析源表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A35AC60-1CE3-4122-BCD3-4B8DE8391659}"/>
              </a:ext>
            </a:extLst>
          </p:cNvPr>
          <p:cNvSpPr txBox="1"/>
          <p:nvPr/>
        </p:nvSpPr>
        <p:spPr>
          <a:xfrm>
            <a:off x="5303912" y="5229200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岩样夹持器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D56CA47-4DB1-4671-9F81-2728383600C9}"/>
              </a:ext>
            </a:extLst>
          </p:cNvPr>
          <p:cNvCxnSpPr/>
          <p:nvPr/>
        </p:nvCxnSpPr>
        <p:spPr>
          <a:xfrm flipH="1" flipV="1">
            <a:off x="3179676" y="5373216"/>
            <a:ext cx="900100" cy="792088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99F7C19E-EF75-4A95-B515-84C1BA7BD32A}"/>
              </a:ext>
            </a:extLst>
          </p:cNvPr>
          <p:cNvSpPr txBox="1"/>
          <p:nvPr/>
        </p:nvSpPr>
        <p:spPr>
          <a:xfrm>
            <a:off x="2603612" y="501317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测试岩样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B147881-C64C-446F-8350-ED2AE1339D34}"/>
              </a:ext>
            </a:extLst>
          </p:cNvPr>
          <p:cNvSpPr txBox="1"/>
          <p:nvPr/>
        </p:nvSpPr>
        <p:spPr>
          <a:xfrm>
            <a:off x="8364252" y="5877272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连接线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6DBDEE0-CA93-4A71-8C66-E536FCCD8B38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圆角矩形 1766">
            <a:extLst>
              <a:ext uri="{FF2B5EF4-FFF2-40B4-BE49-F238E27FC236}">
                <a16:creationId xmlns:a16="http://schemas.microsoft.com/office/drawing/2014/main" id="{009F79E7-AFF7-42EF-B104-F642AD6E26D0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BF35C12-D3C5-4DFD-BAA0-6D0A835F6A49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圆角矩形 1769">
            <a:extLst>
              <a:ext uri="{FF2B5EF4-FFF2-40B4-BE49-F238E27FC236}">
                <a16:creationId xmlns:a16="http://schemas.microsoft.com/office/drawing/2014/main" id="{24C535AE-D60F-47E1-B69B-BCBA7DBCCEF2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Freeform 96">
            <a:extLst>
              <a:ext uri="{FF2B5EF4-FFF2-40B4-BE49-F238E27FC236}">
                <a16:creationId xmlns:a16="http://schemas.microsoft.com/office/drawing/2014/main" id="{5ADE24A3-A793-4EF4-BDBF-05E63D19C678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973C9BA-FFC5-4739-9601-7994CF7D7104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56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DA886E8E-0222-456B-BCA9-1536BB7EA4EC}"/>
              </a:ext>
            </a:extLst>
          </p:cNvPr>
          <p:cNvGrpSpPr/>
          <p:nvPr/>
        </p:nvGrpSpPr>
        <p:grpSpPr>
          <a:xfrm>
            <a:off x="4584452" y="2997567"/>
            <a:ext cx="1223516" cy="1439545"/>
            <a:chOff x="2603612" y="1340768"/>
            <a:chExt cx="1223516" cy="143954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C34C4E2-E12A-4BB3-9CD9-5462D7A149F8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628" y="1340768"/>
              <a:ext cx="1079500" cy="1439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D104F43-47A8-4AB9-8055-5065E4868F6B}"/>
                </a:ext>
              </a:extLst>
            </p:cNvPr>
            <p:cNvSpPr txBox="1"/>
            <p:nvPr/>
          </p:nvSpPr>
          <p:spPr>
            <a:xfrm>
              <a:off x="2603612" y="1340768"/>
              <a:ext cx="8640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FF0000"/>
                  </a:solidFill>
                </a:rPr>
                <a:t>（</a:t>
              </a:r>
              <a:r>
                <a:rPr lang="en-US" altLang="zh-CN" sz="900" dirty="0">
                  <a:solidFill>
                    <a:srgbClr val="FF0000"/>
                  </a:solidFill>
                </a:rPr>
                <a:t>d</a:t>
              </a:r>
              <a:r>
                <a:rPr lang="zh-CN" altLang="en-US" sz="900" dirty="0">
                  <a:solidFill>
                    <a:srgbClr val="FF0000"/>
                  </a:solidFill>
                </a:rPr>
                <a:t>）</a:t>
              </a:r>
              <a:r>
                <a:rPr lang="zh-CN" altLang="en-US" sz="800" dirty="0">
                  <a:solidFill>
                    <a:srgbClr val="FF0000"/>
                  </a:solidFill>
                </a:rPr>
                <a:t>连接线</a:t>
              </a:r>
              <a:endParaRPr lang="zh-CN" altLang="en-US" sz="9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3F298E-528B-4C59-B49E-5B4B7BE7797D}"/>
              </a:ext>
            </a:extLst>
          </p:cNvPr>
          <p:cNvGrpSpPr/>
          <p:nvPr/>
        </p:nvGrpSpPr>
        <p:grpSpPr>
          <a:xfrm>
            <a:off x="2656800" y="2996952"/>
            <a:ext cx="2051112" cy="1454968"/>
            <a:chOff x="3755740" y="1340768"/>
            <a:chExt cx="2051112" cy="14549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2462548-6CD0-4A09-B89F-02E972447F6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752" y="1340768"/>
              <a:ext cx="19431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79A01F6-EEAE-41CD-A59D-98DF6FBF7255}"/>
                </a:ext>
              </a:extLst>
            </p:cNvPr>
            <p:cNvSpPr txBox="1"/>
            <p:nvPr/>
          </p:nvSpPr>
          <p:spPr>
            <a:xfrm>
              <a:off x="3755740" y="2564904"/>
              <a:ext cx="11881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FF0000"/>
                  </a:solidFill>
                </a:rPr>
                <a:t>（</a:t>
              </a:r>
              <a:r>
                <a:rPr lang="en-US" altLang="zh-CN" sz="900" dirty="0">
                  <a:solidFill>
                    <a:srgbClr val="FF0000"/>
                  </a:solidFill>
                </a:rPr>
                <a:t>c</a:t>
              </a:r>
              <a:r>
                <a:rPr lang="zh-CN" altLang="en-US" sz="900" dirty="0">
                  <a:solidFill>
                    <a:srgbClr val="FF0000"/>
                  </a:solidFill>
                </a:rPr>
                <a:t>）</a:t>
              </a:r>
              <a:r>
                <a:rPr lang="zh-CN" altLang="en-US" sz="800" dirty="0">
                  <a:solidFill>
                    <a:srgbClr val="FF0000"/>
                  </a:solidFill>
                </a:rPr>
                <a:t>阻抗分析源表</a:t>
              </a:r>
              <a:endParaRPr lang="zh-CN" altLang="en-US" sz="9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5F763AE-551E-431E-A55C-532117AE3DEC}"/>
              </a:ext>
            </a:extLst>
          </p:cNvPr>
          <p:cNvGrpSpPr/>
          <p:nvPr/>
        </p:nvGrpSpPr>
        <p:grpSpPr>
          <a:xfrm>
            <a:off x="5829404" y="2996297"/>
            <a:ext cx="2066796" cy="1440815"/>
            <a:chOff x="5829404" y="1340768"/>
            <a:chExt cx="2066796" cy="144081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A4C93CF-531A-45BD-874F-C06EBCF8F00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404" y="1340768"/>
              <a:ext cx="1922780" cy="1440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EC406AA-C5DB-4E67-9F2E-22E4EED76F5F}"/>
                </a:ext>
              </a:extLst>
            </p:cNvPr>
            <p:cNvSpPr txBox="1"/>
            <p:nvPr/>
          </p:nvSpPr>
          <p:spPr>
            <a:xfrm>
              <a:off x="6924092" y="1376772"/>
              <a:ext cx="9721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FF0000"/>
                  </a:solidFill>
                </a:rPr>
                <a:t>（</a:t>
              </a:r>
              <a:r>
                <a:rPr lang="en-US" altLang="zh-CN" sz="900" dirty="0">
                  <a:solidFill>
                    <a:srgbClr val="FF0000"/>
                  </a:solidFill>
                </a:rPr>
                <a:t>e</a:t>
              </a:r>
              <a:r>
                <a:rPr lang="zh-CN" altLang="en-US" sz="900" dirty="0">
                  <a:solidFill>
                    <a:srgbClr val="FF0000"/>
                  </a:solidFill>
                </a:rPr>
                <a:t>）</a:t>
              </a:r>
              <a:r>
                <a:rPr lang="zh-CN" altLang="en-US" sz="800" dirty="0">
                  <a:solidFill>
                    <a:srgbClr val="FF0000"/>
                  </a:solidFill>
                </a:rPr>
                <a:t>实验岩样</a:t>
              </a:r>
              <a:endParaRPr lang="zh-CN" altLang="en-US" sz="9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DB93741-1428-4B43-A232-EAE38D1CF6EC}"/>
              </a:ext>
            </a:extLst>
          </p:cNvPr>
          <p:cNvGrpSpPr/>
          <p:nvPr/>
        </p:nvGrpSpPr>
        <p:grpSpPr>
          <a:xfrm>
            <a:off x="2747628" y="1340768"/>
            <a:ext cx="2340260" cy="1620180"/>
            <a:chOff x="2747628" y="2816932"/>
            <a:chExt cx="2340260" cy="162018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D252B20-E16D-4828-B3AF-849F94D6A0E9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628" y="2816932"/>
              <a:ext cx="2304256" cy="1620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FA67954-FA87-47D9-BC49-447FED06FE9B}"/>
                </a:ext>
              </a:extLst>
            </p:cNvPr>
            <p:cNvSpPr txBox="1"/>
            <p:nvPr/>
          </p:nvSpPr>
          <p:spPr>
            <a:xfrm>
              <a:off x="4007768" y="4149080"/>
              <a:ext cx="10801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FF0000"/>
                  </a:solidFill>
                </a:rPr>
                <a:t>（</a:t>
              </a:r>
              <a:r>
                <a:rPr lang="en-US" altLang="zh-CN" sz="900" dirty="0">
                  <a:solidFill>
                    <a:srgbClr val="FF0000"/>
                  </a:solidFill>
                </a:rPr>
                <a:t>a</a:t>
              </a:r>
              <a:r>
                <a:rPr lang="zh-CN" altLang="en-US" sz="900" dirty="0">
                  <a:solidFill>
                    <a:srgbClr val="FF0000"/>
                  </a:solidFill>
                </a:rPr>
                <a:t>）</a:t>
              </a:r>
              <a:r>
                <a:rPr lang="zh-CN" altLang="en-US" sz="800" dirty="0">
                  <a:solidFill>
                    <a:srgbClr val="FF0000"/>
                  </a:solidFill>
                </a:rPr>
                <a:t>岩芯夹持器</a:t>
              </a:r>
              <a:endParaRPr lang="zh-CN" altLang="en-US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5B0F9341-F160-46A9-B1F1-05D0AF936DC8}"/>
              </a:ext>
            </a:extLst>
          </p:cNvPr>
          <p:cNvSpPr/>
          <p:nvPr/>
        </p:nvSpPr>
        <p:spPr>
          <a:xfrm>
            <a:off x="2747628" y="1340768"/>
            <a:ext cx="5004556" cy="30963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B02A2-50F4-4C46-9927-A74EC07EF5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5"/>
          <a:stretch/>
        </p:blipFill>
        <p:spPr>
          <a:xfrm>
            <a:off x="5087888" y="1340768"/>
            <a:ext cx="2664296" cy="162574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7C55EB-0C87-4742-A169-BBE9B6DEC53F}"/>
              </a:ext>
            </a:extLst>
          </p:cNvPr>
          <p:cNvSpPr txBox="1"/>
          <p:nvPr/>
        </p:nvSpPr>
        <p:spPr>
          <a:xfrm>
            <a:off x="6744072" y="1412776"/>
            <a:ext cx="1116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FF0000"/>
                </a:solidFill>
              </a:rPr>
              <a:t>（</a:t>
            </a:r>
            <a:r>
              <a:rPr lang="en-US" altLang="zh-CN" sz="900" dirty="0">
                <a:solidFill>
                  <a:srgbClr val="FF0000"/>
                </a:solidFill>
              </a:rPr>
              <a:t>b</a:t>
            </a:r>
            <a:r>
              <a:rPr lang="zh-CN" altLang="en-US" sz="900" dirty="0">
                <a:solidFill>
                  <a:srgbClr val="FF0000"/>
                </a:solidFill>
              </a:rPr>
              <a:t>）自动恒压泵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B5B8A3C-BBAA-434A-968B-BC6868F51464}"/>
              </a:ext>
            </a:extLst>
          </p:cNvPr>
          <p:cNvCxnSpPr>
            <a:cxnSpLocks/>
          </p:cNvCxnSpPr>
          <p:nvPr/>
        </p:nvCxnSpPr>
        <p:spPr>
          <a:xfrm>
            <a:off x="5483932" y="2528900"/>
            <a:ext cx="252028" cy="0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sm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B98D24A-2003-4572-9776-8505722ECA0E}"/>
              </a:ext>
            </a:extLst>
          </p:cNvPr>
          <p:cNvSpPr txBox="1"/>
          <p:nvPr/>
        </p:nvSpPr>
        <p:spPr>
          <a:xfrm>
            <a:off x="5015880" y="2406080"/>
            <a:ext cx="54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FF0000"/>
                </a:solidFill>
              </a:rPr>
              <a:t>轴压泵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23C2F91-A34A-41BB-A234-B84EB7B155EE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6960096" y="2183668"/>
            <a:ext cx="162018" cy="201216"/>
          </a:xfrm>
          <a:prstGeom prst="straightConnector1">
            <a:avLst/>
          </a:prstGeom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sm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210B29-30F6-4336-9A96-FBEC94BC564E}"/>
              </a:ext>
            </a:extLst>
          </p:cNvPr>
          <p:cNvSpPr txBox="1"/>
          <p:nvPr/>
        </p:nvSpPr>
        <p:spPr>
          <a:xfrm>
            <a:off x="6852084" y="1952836"/>
            <a:ext cx="54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FF0000"/>
                </a:solidFill>
              </a:rPr>
              <a:t>围压泵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107732-4DCE-4CE1-851E-44A8BE6D61B9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圆角矩形 1766">
            <a:extLst>
              <a:ext uri="{FF2B5EF4-FFF2-40B4-BE49-F238E27FC236}">
                <a16:creationId xmlns:a16="http://schemas.microsoft.com/office/drawing/2014/main" id="{EAA4369B-F0F2-4722-9CDE-AAA20034BA8E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840B02-3DB7-49A6-ACDD-BDE52A96B14B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1769">
            <a:extLst>
              <a:ext uri="{FF2B5EF4-FFF2-40B4-BE49-F238E27FC236}">
                <a16:creationId xmlns:a16="http://schemas.microsoft.com/office/drawing/2014/main" id="{68472033-9ACA-4D8A-90C3-C1A726C7690C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96">
            <a:extLst>
              <a:ext uri="{FF2B5EF4-FFF2-40B4-BE49-F238E27FC236}">
                <a16:creationId xmlns:a16="http://schemas.microsoft.com/office/drawing/2014/main" id="{9D7EFCE9-E51A-42F2-9794-5363D285B7C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3A97904-BA13-4F4C-A406-D2073AD60C4B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713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5D1A42C-BBAA-4359-A415-24B17A1FEFDE}"/>
              </a:ext>
            </a:extLst>
          </p:cNvPr>
          <p:cNvGrpSpPr/>
          <p:nvPr/>
        </p:nvGrpSpPr>
        <p:grpSpPr>
          <a:xfrm>
            <a:off x="875420" y="1844824"/>
            <a:ext cx="4487305" cy="2522855"/>
            <a:chOff x="2135560" y="1736812"/>
            <a:chExt cx="4487305" cy="252285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1453F5-590F-4474-9533-69CD009A00CC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560" y="1736812"/>
              <a:ext cx="1132205" cy="251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 descr="54575f532d87ba7cd997499d0d5f2b8">
              <a:extLst>
                <a:ext uri="{FF2B5EF4-FFF2-40B4-BE49-F238E27FC236}">
                  <a16:creationId xmlns:a16="http://schemas.microsoft.com/office/drawing/2014/main" id="{8FB2D62B-FEFD-43B7-8DA3-B175C9B794DB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556994" y="2431502"/>
              <a:ext cx="2522855" cy="113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 descr="19be1cb50a2d5c2a9e63514c0dc1812">
              <a:extLst>
                <a:ext uri="{FF2B5EF4-FFF2-40B4-BE49-F238E27FC236}">
                  <a16:creationId xmlns:a16="http://schemas.microsoft.com/office/drawing/2014/main" id="{57B5332A-4CFD-4581-997F-AE25F6391F57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8400" y="1736812"/>
              <a:ext cx="1155065" cy="251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图片 7" descr="e286409864e7b7eed980cc742cc6e92">
              <a:extLst>
                <a:ext uri="{FF2B5EF4-FFF2-40B4-BE49-F238E27FC236}">
                  <a16:creationId xmlns:a16="http://schemas.microsoft.com/office/drawing/2014/main" id="{85FFBE4C-DB68-4841-B2DC-49317D5E0DC5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000" y="1736812"/>
              <a:ext cx="1078865" cy="25196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92ABD3F-4BE7-4FA8-9BAE-5D57258A81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8" r="14677" b="15925"/>
          <a:stretch/>
        </p:blipFill>
        <p:spPr>
          <a:xfrm>
            <a:off x="5843972" y="2276872"/>
            <a:ext cx="2376264" cy="23045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FEFC7A-D4B9-4394-8E48-A58C2B25A5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r="6643" b="15948"/>
          <a:stretch/>
        </p:blipFill>
        <p:spPr>
          <a:xfrm>
            <a:off x="8652284" y="1484784"/>
            <a:ext cx="3060340" cy="23370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7B9AA5-88D1-49C0-8CFF-0C578EAFF5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92" y="3356992"/>
            <a:ext cx="2699242" cy="3600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1370339-DCCD-4F10-9AB5-7944C471EF7E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圆角矩形 1766">
            <a:extLst>
              <a:ext uri="{FF2B5EF4-FFF2-40B4-BE49-F238E27FC236}">
                <a16:creationId xmlns:a16="http://schemas.microsoft.com/office/drawing/2014/main" id="{2107E586-1532-467E-ADFA-E34CB5FCA222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02183A-CEF0-459F-B3CF-D6794BB739E4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769">
            <a:extLst>
              <a:ext uri="{FF2B5EF4-FFF2-40B4-BE49-F238E27FC236}">
                <a16:creationId xmlns:a16="http://schemas.microsoft.com/office/drawing/2014/main" id="{6C3A6262-395F-4C32-962A-E59A86AA7642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96">
            <a:extLst>
              <a:ext uri="{FF2B5EF4-FFF2-40B4-BE49-F238E27FC236}">
                <a16:creationId xmlns:a16="http://schemas.microsoft.com/office/drawing/2014/main" id="{7421A5A9-012E-43CE-B30B-7FC8F393676C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1BA94B-FFBA-4282-93F4-C95D3ACFBC20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89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1370339-DCCD-4F10-9AB5-7944C471EF7E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圆角矩形 1766">
            <a:extLst>
              <a:ext uri="{FF2B5EF4-FFF2-40B4-BE49-F238E27FC236}">
                <a16:creationId xmlns:a16="http://schemas.microsoft.com/office/drawing/2014/main" id="{2107E586-1532-467E-ADFA-E34CB5FCA222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02183A-CEF0-459F-B3CF-D6794BB739E4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769">
            <a:extLst>
              <a:ext uri="{FF2B5EF4-FFF2-40B4-BE49-F238E27FC236}">
                <a16:creationId xmlns:a16="http://schemas.microsoft.com/office/drawing/2014/main" id="{6C3A6262-395F-4C32-962A-E59A86AA7642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96">
            <a:extLst>
              <a:ext uri="{FF2B5EF4-FFF2-40B4-BE49-F238E27FC236}">
                <a16:creationId xmlns:a16="http://schemas.microsoft.com/office/drawing/2014/main" id="{7421A5A9-012E-43CE-B30B-7FC8F393676C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1BA94B-FFBA-4282-93F4-C95D3ACFBC20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03FBA2D-83CD-4372-A0AD-76DEE000F2B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6" y="980728"/>
            <a:ext cx="5256584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5C67C6C-D6C7-48EE-88E8-98AA92AC83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56" y="944724"/>
            <a:ext cx="5760640" cy="306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16DA1D7-7F06-4BFE-8105-C14F52B8811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0" y="4005064"/>
            <a:ext cx="5328592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9477CF-884A-44D5-896F-66BDAA87300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972" y="4113076"/>
            <a:ext cx="5400600" cy="295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27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B01228-5A98-41FF-B4DC-D60F316E2F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7388" y="980728"/>
            <a:ext cx="5256584" cy="29523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BAE9D5-5A81-48A9-A21E-4D9CCD8FF17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" t="2397" r="1464" b="916"/>
          <a:stretch/>
        </p:blipFill>
        <p:spPr bwMode="auto">
          <a:xfrm>
            <a:off x="6059996" y="908720"/>
            <a:ext cx="3239770" cy="23317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B62A4A-7B4B-4D69-902A-573B9FC2A4B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2030" r="2857" b="1694"/>
          <a:stretch/>
        </p:blipFill>
        <p:spPr bwMode="auto">
          <a:xfrm>
            <a:off x="9336360" y="836712"/>
            <a:ext cx="3239770" cy="2364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E525BA-4D76-47ED-AA97-300B6E4B946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604" r="2050" b="1221"/>
          <a:stretch/>
        </p:blipFill>
        <p:spPr bwMode="auto">
          <a:xfrm>
            <a:off x="7464152" y="3356992"/>
            <a:ext cx="3239770" cy="2357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C18152E-FDE6-429E-BD7D-33E4C0D3943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221088"/>
            <a:ext cx="4050665" cy="215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3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26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441432-8A2C-4635-988A-4ECD2E55AC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5420" y="1160748"/>
            <a:ext cx="4248472" cy="28803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57158C-982F-463C-BBCF-41560E24355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988" y="980728"/>
            <a:ext cx="3959860" cy="2969895"/>
          </a:xfrm>
          <a:prstGeom prst="rect">
            <a:avLst/>
          </a:prstGeo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8E660B-A71C-42FC-A3C0-34035D5A1CC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36" y="4113076"/>
            <a:ext cx="3959860" cy="246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8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5A2916-0070-42D8-9EE4-6F6E20C5E9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352" y="1124744"/>
            <a:ext cx="3959860" cy="20624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96AC24-A687-4B7E-A1AA-B273A2C9E1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67808" y="1088740"/>
            <a:ext cx="3959860" cy="20599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4EB907-E464-4A44-A379-7B18C840763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72264" y="1016732"/>
            <a:ext cx="3959860" cy="20529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C6EFF6-19B8-41DD-973B-DB029D3B43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19636" y="4293096"/>
            <a:ext cx="3959860" cy="20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6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2C6F6F-17E8-4EAB-A8A9-BDEEC8619E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336" y="872716"/>
            <a:ext cx="3959860" cy="20878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D5D71E-5860-493E-91E6-502F578500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3772" y="980728"/>
            <a:ext cx="3959860" cy="20853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ACF7A8-858F-4F16-9309-6BD306FF7A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32140" y="836712"/>
            <a:ext cx="3959860" cy="20891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C75DE0-370E-41FE-93C3-5F6A8011AE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79776" y="3861048"/>
            <a:ext cx="3959860" cy="20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8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组合 1730">
            <a:extLst>
              <a:ext uri="{FF2B5EF4-FFF2-40B4-BE49-F238E27FC236}">
                <a16:creationId xmlns:a16="http://schemas.microsoft.com/office/drawing/2014/main" id="{FB5B9719-9EB7-46A2-BC60-8E8D1E412DF9}"/>
              </a:ext>
            </a:extLst>
          </p:cNvPr>
          <p:cNvGrpSpPr/>
          <p:nvPr/>
        </p:nvGrpSpPr>
        <p:grpSpPr>
          <a:xfrm>
            <a:off x="2963652" y="2240868"/>
            <a:ext cx="2980467" cy="1864800"/>
            <a:chOff x="4750218" y="2912532"/>
            <a:chExt cx="2980467" cy="18648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5EEE694-2A59-44D2-BCFC-14BBABA22A6A}"/>
                </a:ext>
              </a:extLst>
            </p:cNvPr>
            <p:cNvGrpSpPr/>
            <p:nvPr/>
          </p:nvGrpSpPr>
          <p:grpSpPr>
            <a:xfrm>
              <a:off x="5032888" y="2912532"/>
              <a:ext cx="1863723" cy="1864800"/>
              <a:chOff x="5032888" y="2912532"/>
              <a:chExt cx="1863723" cy="1864800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A06E7BA-298F-4F92-B541-547127DC80C1}"/>
                  </a:ext>
                </a:extLst>
              </p:cNvPr>
              <p:cNvSpPr/>
              <p:nvPr/>
            </p:nvSpPr>
            <p:spPr>
              <a:xfrm>
                <a:off x="5032888" y="2912532"/>
                <a:ext cx="1863723" cy="1864800"/>
              </a:xfrm>
              <a:prstGeom prst="ellipse">
                <a:avLst/>
              </a:prstGeom>
              <a:ln w="19050">
                <a:solidFill>
                  <a:srgbClr val="00B0F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DFCC52A-2FD2-40E7-8EFA-23F65A67DB39}"/>
                  </a:ext>
                </a:extLst>
              </p:cNvPr>
              <p:cNvSpPr/>
              <p:nvPr/>
            </p:nvSpPr>
            <p:spPr>
              <a:xfrm>
                <a:off x="5219409" y="3130194"/>
                <a:ext cx="1425602" cy="1426256"/>
              </a:xfrm>
              <a:prstGeom prst="ellipse">
                <a:avLst/>
              </a:prstGeom>
              <a:ln w="12700">
                <a:solidFill>
                  <a:srgbClr val="FF0000">
                    <a:alpha val="50000"/>
                  </a:srgbClr>
                </a:solidFill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FA1EA2-E9BF-4A70-AF21-EBF0D1E79176}"/>
                  </a:ext>
                </a:extLst>
              </p:cNvPr>
              <p:cNvSpPr/>
              <p:nvPr/>
            </p:nvSpPr>
            <p:spPr>
              <a:xfrm>
                <a:off x="5396195" y="3335864"/>
                <a:ext cx="1058844" cy="1058400"/>
              </a:xfrm>
              <a:prstGeom prst="ellipse">
                <a:avLst/>
              </a:prstGeom>
              <a:ln w="19050">
                <a:solidFill>
                  <a:srgbClr val="002060">
                    <a:alpha val="50000"/>
                  </a:srgbClr>
                </a:solidFill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283D227-5D97-4DC7-893C-439FDDEEB9AD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857625"/>
              <a:ext cx="1352807" cy="12059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2753AF9-ABBC-464A-A6F6-8A2B55B39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0049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71244D9-DE28-4B56-8462-6B0A1025B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300" y="3821906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40A61ED-A899-45E5-9CF0-55E9F5605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075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2940C76-291F-4CAE-8CEC-A5DAC8213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67" y="38195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11F2B7A-589B-4A12-BFE3-746AB462B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666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8D33838-CC9D-4332-8568-F3A11D14D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917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AB37124-E0E0-4419-9889-D5F159BF7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5043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C1F634C-3C29-40CF-AB4A-E78496AE2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184" y="3817925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D02B9A8-5F64-44A3-81FA-986E5A03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9309" y="3818708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C440D84-9D2B-4C22-B745-3661579EEE72}"/>
                </a:ext>
              </a:extLst>
            </p:cNvPr>
            <p:cNvSpPr txBox="1"/>
            <p:nvPr/>
          </p:nvSpPr>
          <p:spPr>
            <a:xfrm>
              <a:off x="5758330" y="3848636"/>
              <a:ext cx="7299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发射电极</a:t>
              </a:r>
              <a:r>
                <a:rPr lang="en-US" altLang="zh-CN" sz="400" dirty="0">
                  <a:latin typeface="+mn-ea"/>
                </a:rPr>
                <a:t>A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5108697" y="3939287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n-ea"/>
                </a:rPr>
                <a:t>M</a:t>
              </a:r>
              <a:endParaRPr lang="zh-CN" altLang="en-US" sz="4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6268C62-2ED3-4EDE-B3AF-0F6478169D53}"/>
                </a:ext>
              </a:extLst>
            </p:cNvPr>
            <p:cNvSpPr txBox="1"/>
            <p:nvPr/>
          </p:nvSpPr>
          <p:spPr>
            <a:xfrm>
              <a:off x="4750218" y="3900679"/>
              <a:ext cx="448944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测量电极</a:t>
              </a:r>
              <a:r>
                <a:rPr lang="en-US" altLang="zh-CN" sz="400" dirty="0">
                  <a:latin typeface="+mj-ea"/>
                  <a:ea typeface="+mj-ea"/>
                </a:rPr>
                <a:t>N</a:t>
              </a:r>
              <a:endParaRPr lang="zh-CN" altLang="en-US" sz="400" dirty="0">
                <a:latin typeface="+mj-ea"/>
                <a:ea typeface="+mj-ea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9169AE0-E0F1-4DCC-AAF5-325E8034A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976" y="3873507"/>
              <a:ext cx="139956" cy="63860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0EBE7C5E-61D2-45E7-A014-9A8218079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7269" y="3878151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96BAA3C5-E38E-4A28-840A-7735BF46FEA0}"/>
                </a:ext>
              </a:extLst>
            </p:cNvPr>
            <p:cNvCxnSpPr>
              <a:cxnSpLocks/>
            </p:cNvCxnSpPr>
            <p:nvPr/>
          </p:nvCxnSpPr>
          <p:spPr>
            <a:xfrm>
              <a:off x="4822825" y="3633787"/>
              <a:ext cx="1352807" cy="0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02DBECC-A820-4D42-8B03-30C7F3EA53F2}"/>
                </a:ext>
              </a:extLst>
            </p:cNvPr>
            <p:cNvCxnSpPr>
              <a:cxnSpLocks/>
            </p:cNvCxnSpPr>
            <p:nvPr/>
          </p:nvCxnSpPr>
          <p:spPr>
            <a:xfrm>
              <a:off x="6170870" y="3633787"/>
              <a:ext cx="0" cy="235128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92EE8AA-74CB-4397-96AF-D621DD90E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550" y="382216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7202D71-5C49-4800-B288-643D09770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8925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4F10E26-C812-4BBB-A4F7-D592E73D2B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812" y="3824287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8AF9398-78E3-4D9F-92F9-61E904F7F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1574" y="3823823"/>
              <a:ext cx="0" cy="38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01A98578-069D-4DF6-A65D-55E6FB76C1F1}"/>
                </a:ext>
              </a:extLst>
            </p:cNvPr>
            <p:cNvSpPr/>
            <p:nvPr/>
          </p:nvSpPr>
          <p:spPr>
            <a:xfrm>
              <a:off x="5964955" y="3850017"/>
              <a:ext cx="18000" cy="1800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5FFF5A2-53FA-4C5F-AE03-CB771CA23AD3}"/>
                </a:ext>
              </a:extLst>
            </p:cNvPr>
            <p:cNvSpPr txBox="1"/>
            <p:nvPr/>
          </p:nvSpPr>
          <p:spPr>
            <a:xfrm>
              <a:off x="6118370" y="3632612"/>
              <a:ext cx="261610" cy="4729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500" dirty="0">
                  <a:solidFill>
                    <a:srgbClr val="FF0000"/>
                  </a:solidFill>
                  <a:latin typeface="+mn-ea"/>
                </a:rPr>
                <a:t>迎头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7E5DCED-ED3B-4506-ADF4-3B010158B49E}"/>
                </a:ext>
              </a:extLst>
            </p:cNvPr>
            <p:cNvSpPr txBox="1"/>
            <p:nvPr/>
          </p:nvSpPr>
          <p:spPr>
            <a:xfrm>
              <a:off x="5446775" y="3652094"/>
              <a:ext cx="4480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掘进巷道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2790059-5185-4E2D-A906-9EC800308097}"/>
                </a:ext>
              </a:extLst>
            </p:cNvPr>
            <p:cNvSpPr txBox="1"/>
            <p:nvPr/>
          </p:nvSpPr>
          <p:spPr>
            <a:xfrm>
              <a:off x="6982466" y="3272572"/>
              <a:ext cx="74821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" dirty="0">
                  <a:latin typeface="+mn-ea"/>
                </a:rPr>
                <a:t>电极产生的等位球面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44DC84EA-E54F-450F-95BB-25B1018FB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6482" y="3524600"/>
              <a:ext cx="76331" cy="96263"/>
            </a:xfrm>
            <a:prstGeom prst="straightConnector1">
              <a:avLst/>
            </a:prstGeom>
            <a:ln w="6350" cap="sq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4627212" y="3776647"/>
            <a:ext cx="4480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测线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3EBE3-76B4-450A-8887-521A9B45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0260" y="997308"/>
            <a:ext cx="1707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9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62BFBB-930E-42DE-8672-73987E39B1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642" y="872716"/>
            <a:ext cx="3239770" cy="24295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76E9E-4755-4A44-B41D-8A4E06EA0B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83732" y="872716"/>
            <a:ext cx="3239770" cy="24295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51420B-A6C2-4CCA-AE3B-E7A5E5AFC9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68208" y="1016732"/>
            <a:ext cx="3239770" cy="24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4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141793-8561-45CE-86A6-BB1A817175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2" y="1016732"/>
            <a:ext cx="3239770" cy="196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两个异性点电流源的电流场">
            <a:extLst>
              <a:ext uri="{FF2B5EF4-FFF2-40B4-BE49-F238E27FC236}">
                <a16:creationId xmlns:a16="http://schemas.microsoft.com/office/drawing/2014/main" id="{DEDDCCCB-91F7-4C4A-B32A-B7CDAD45F3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9" t="1788" r="16064" b="1837"/>
          <a:stretch>
            <a:fillRect/>
          </a:stretch>
        </p:blipFill>
        <p:spPr bwMode="auto">
          <a:xfrm>
            <a:off x="3503712" y="764704"/>
            <a:ext cx="3507105" cy="37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E746765-01AB-456F-A219-BFEEBADDB677}"/>
              </a:ext>
            </a:extLst>
          </p:cNvPr>
          <p:cNvSpPr/>
          <p:nvPr/>
        </p:nvSpPr>
        <p:spPr>
          <a:xfrm>
            <a:off x="8081615" y="3720450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1671993-A877-4C5E-B485-A46260B141F3}"/>
              </a:ext>
            </a:extLst>
          </p:cNvPr>
          <p:cNvCxnSpPr>
            <a:cxnSpLocks/>
          </p:cNvCxnSpPr>
          <p:nvPr/>
        </p:nvCxnSpPr>
        <p:spPr>
          <a:xfrm>
            <a:off x="10040550" y="5728215"/>
            <a:ext cx="1599809" cy="0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8C0645-8CA4-4E72-A12D-9FA7E1C9ADE8}"/>
              </a:ext>
            </a:extLst>
          </p:cNvPr>
          <p:cNvGrpSpPr/>
          <p:nvPr/>
        </p:nvGrpSpPr>
        <p:grpSpPr>
          <a:xfrm>
            <a:off x="7843782" y="5649539"/>
            <a:ext cx="45719" cy="303159"/>
            <a:chOff x="4086225" y="3773252"/>
            <a:chExt cx="0" cy="310978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63AA7E1-F3F7-44B2-8A44-BFA7D1DE21B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59F10AE-DF03-4AE1-8A82-2FF9E701651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5881174-6129-4684-BA37-B6AABF109DDD}"/>
              </a:ext>
            </a:extLst>
          </p:cNvPr>
          <p:cNvGrpSpPr/>
          <p:nvPr/>
        </p:nvGrpSpPr>
        <p:grpSpPr>
          <a:xfrm>
            <a:off x="8249541" y="5649539"/>
            <a:ext cx="45719" cy="303159"/>
            <a:chOff x="4086225" y="3773252"/>
            <a:chExt cx="0" cy="310978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098138B-E03E-4A3B-8D10-4D2312DE6AF0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628DED5-F493-43AC-8D3F-26A8D1F1F56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A014619-342F-4663-AE2D-08054D61A798}"/>
              </a:ext>
            </a:extLst>
          </p:cNvPr>
          <p:cNvGrpSpPr/>
          <p:nvPr/>
        </p:nvGrpSpPr>
        <p:grpSpPr>
          <a:xfrm>
            <a:off x="8429561" y="5649539"/>
            <a:ext cx="45719" cy="303159"/>
            <a:chOff x="4086225" y="3773252"/>
            <a:chExt cx="0" cy="310978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C3546A1-3804-4069-A331-32CD2D144207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8E3C4B9-43C1-44AD-9BC4-13C19F08209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05E1CD-56A9-4ED7-8A89-D8EBAAB37298}"/>
              </a:ext>
            </a:extLst>
          </p:cNvPr>
          <p:cNvGrpSpPr/>
          <p:nvPr/>
        </p:nvGrpSpPr>
        <p:grpSpPr>
          <a:xfrm>
            <a:off x="8033517" y="5649539"/>
            <a:ext cx="45719" cy="303159"/>
            <a:chOff x="4086225" y="3773252"/>
            <a:chExt cx="0" cy="310978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B17E5D8-5DE7-4ADE-B075-698039AE9C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A9DF841-468B-4EFA-BCF0-EDCE63D5127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36E5918-F578-4721-85D6-8135BF355EDD}"/>
              </a:ext>
            </a:extLst>
          </p:cNvPr>
          <p:cNvGrpSpPr/>
          <p:nvPr/>
        </p:nvGrpSpPr>
        <p:grpSpPr>
          <a:xfrm>
            <a:off x="9692080" y="5649539"/>
            <a:ext cx="45719" cy="303159"/>
            <a:chOff x="4086225" y="3773252"/>
            <a:chExt cx="0" cy="310978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26D688C-8B0C-4382-9E24-C17F9621614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AF818D9-2A80-4604-A1C1-A64F0240C797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C8F3C23E-3EC0-4D62-BCE3-15B644558538}"/>
              </a:ext>
            </a:extLst>
          </p:cNvPr>
          <p:cNvSpPr txBox="1"/>
          <p:nvPr/>
        </p:nvSpPr>
        <p:spPr>
          <a:xfrm>
            <a:off x="9557779" y="5916694"/>
            <a:ext cx="396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C51C3BA-B366-44F8-A6E4-0947186D8BD0}"/>
              </a:ext>
            </a:extLst>
          </p:cNvPr>
          <p:cNvSpPr txBox="1"/>
          <p:nvPr/>
        </p:nvSpPr>
        <p:spPr>
          <a:xfrm>
            <a:off x="7181515" y="5124606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接收电极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79E66E4-8C1F-4F97-9A2A-50FDF786C7C5}"/>
              </a:ext>
            </a:extLst>
          </p:cNvPr>
          <p:cNvCxnSpPr>
            <a:cxnSpLocks/>
          </p:cNvCxnSpPr>
          <p:nvPr/>
        </p:nvCxnSpPr>
        <p:spPr>
          <a:xfrm flipV="1">
            <a:off x="8189627" y="6240730"/>
            <a:ext cx="216024" cy="180020"/>
          </a:xfrm>
          <a:prstGeom prst="straightConnector1">
            <a:avLst/>
          </a:prstGeom>
          <a:ln w="1270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56B952D-89AA-4DFC-9A5D-6AE424779430}"/>
              </a:ext>
            </a:extLst>
          </p:cNvPr>
          <p:cNvSpPr txBox="1"/>
          <p:nvPr/>
        </p:nvSpPr>
        <p:spPr>
          <a:xfrm>
            <a:off x="7217519" y="5664666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DE77245-28AD-40D2-BC61-38581FC007DD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454528" y="5646025"/>
            <a:ext cx="2570944" cy="2853"/>
          </a:xfrm>
          <a:prstGeom prst="line">
            <a:avLst/>
          </a:prstGeom>
          <a:ln w="190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5F60195-BC47-41A9-A02E-B47920516B8E}"/>
              </a:ext>
            </a:extLst>
          </p:cNvPr>
          <p:cNvSpPr txBox="1"/>
          <p:nvPr/>
        </p:nvSpPr>
        <p:spPr>
          <a:xfrm>
            <a:off x="6173403" y="523261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0584E7E-1B28-4979-B519-53443F0EC305}"/>
              </a:ext>
            </a:extLst>
          </p:cNvPr>
          <p:cNvGrpSpPr/>
          <p:nvPr/>
        </p:nvGrpSpPr>
        <p:grpSpPr>
          <a:xfrm>
            <a:off x="9185833" y="5656242"/>
            <a:ext cx="45719" cy="303159"/>
            <a:chOff x="4086225" y="3773252"/>
            <a:chExt cx="0" cy="310978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07E191D-A56F-47C2-A289-A3C5A98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AC97D9F-CD75-4FFC-9B5B-83643D4652C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8E316E25-334A-4ED2-821A-6EE3BC8F33C3}"/>
              </a:ext>
            </a:extLst>
          </p:cNvPr>
          <p:cNvSpPr txBox="1"/>
          <p:nvPr/>
        </p:nvSpPr>
        <p:spPr>
          <a:xfrm>
            <a:off x="8945711" y="5916694"/>
            <a:ext cx="40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BADA795-E402-421B-91EE-8F844E65B688}"/>
              </a:ext>
            </a:extLst>
          </p:cNvPr>
          <p:cNvSpPr txBox="1"/>
          <p:nvPr/>
        </p:nvSpPr>
        <p:spPr>
          <a:xfrm>
            <a:off x="8585671" y="5664666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28A8B7-B26C-4A32-9259-7770220675AA}"/>
              </a:ext>
            </a:extLst>
          </p:cNvPr>
          <p:cNvSpPr txBox="1"/>
          <p:nvPr/>
        </p:nvSpPr>
        <p:spPr>
          <a:xfrm>
            <a:off x="7433543" y="631273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AE94D79-1F39-4170-9F2D-E2D477B9BC2C}"/>
              </a:ext>
            </a:extLst>
          </p:cNvPr>
          <p:cNvCxnSpPr/>
          <p:nvPr/>
        </p:nvCxnSpPr>
        <p:spPr>
          <a:xfrm>
            <a:off x="10040550" y="562233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4719C04-D8D8-4821-876C-5B6CD19715EB}"/>
              </a:ext>
            </a:extLst>
          </p:cNvPr>
          <p:cNvCxnSpPr/>
          <p:nvPr/>
        </p:nvCxnSpPr>
        <p:spPr>
          <a:xfrm>
            <a:off x="11625472" y="562233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478B0E-6A3C-412A-8117-78790A821C60}"/>
              </a:ext>
            </a:extLst>
          </p:cNvPr>
          <p:cNvSpPr txBox="1"/>
          <p:nvPr/>
        </p:nvSpPr>
        <p:spPr>
          <a:xfrm>
            <a:off x="10637899" y="5844686"/>
            <a:ext cx="169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前方未知区域底板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647746B-5984-4831-93A3-C73A54B48E8C}"/>
              </a:ext>
            </a:extLst>
          </p:cNvPr>
          <p:cNvSpPr/>
          <p:nvPr/>
        </p:nvSpPr>
        <p:spPr>
          <a:xfrm>
            <a:off x="10025472" y="4872579"/>
            <a:ext cx="1600000" cy="775090"/>
          </a:xfrm>
          <a:prstGeom prst="rect">
            <a:avLst/>
          </a:prstGeom>
          <a:blipFill>
            <a:blip r:embed="rId4">
              <a:alphaModFix/>
            </a:blip>
            <a:tile tx="0" ty="0" sx="100000" sy="100000" flip="none" algn="tl"/>
          </a:blip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917D4A9-02F3-4743-869E-C3E869991817}"/>
              </a:ext>
            </a:extLst>
          </p:cNvPr>
          <p:cNvSpPr txBox="1"/>
          <p:nvPr/>
        </p:nvSpPr>
        <p:spPr>
          <a:xfrm>
            <a:off x="9264352" y="5308711"/>
            <a:ext cx="155644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307BA86-A38F-498B-8B7F-2A4D364DC847}"/>
              </a:ext>
            </a:extLst>
          </p:cNvPr>
          <p:cNvGrpSpPr/>
          <p:nvPr/>
        </p:nvGrpSpPr>
        <p:grpSpPr>
          <a:xfrm>
            <a:off x="9437861" y="5656242"/>
            <a:ext cx="45719" cy="303159"/>
            <a:chOff x="4086225" y="3773252"/>
            <a:chExt cx="0" cy="310978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52F32F2-04C6-4657-B1F4-192E635987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0066FF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CC89544-3E88-487C-915C-F5FE961A7F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0066FF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6AFC25D1-8CE8-4493-A5D0-778C001ACE84}"/>
              </a:ext>
            </a:extLst>
          </p:cNvPr>
          <p:cNvSpPr txBox="1"/>
          <p:nvPr/>
        </p:nvSpPr>
        <p:spPr>
          <a:xfrm>
            <a:off x="9233743" y="5916694"/>
            <a:ext cx="40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dirty="0">
              <a:solidFill>
                <a:srgbClr val="0066FF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B76E43DC-70A5-4758-B552-2E012B73C0E6}"/>
              </a:ext>
            </a:extLst>
          </p:cNvPr>
          <p:cNvSpPr/>
          <p:nvPr/>
        </p:nvSpPr>
        <p:spPr>
          <a:xfrm>
            <a:off x="6857479" y="5376634"/>
            <a:ext cx="597049" cy="315460"/>
          </a:xfrm>
          <a:custGeom>
            <a:avLst/>
            <a:gdLst>
              <a:gd name="connsiteX0" fmla="*/ 0 w 1133475"/>
              <a:gd name="connsiteY0" fmla="*/ 175636 h 512404"/>
              <a:gd name="connsiteX1" fmla="*/ 428625 w 1133475"/>
              <a:gd name="connsiteY1" fmla="*/ 13711 h 512404"/>
              <a:gd name="connsiteX2" fmla="*/ 523875 w 1133475"/>
              <a:gd name="connsiteY2" fmla="*/ 489961 h 512404"/>
              <a:gd name="connsiteX3" fmla="*/ 1133475 w 1133475"/>
              <a:gd name="connsiteY3" fmla="*/ 437574 h 51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475" h="512404">
                <a:moveTo>
                  <a:pt x="0" y="175636"/>
                </a:moveTo>
                <a:cubicBezTo>
                  <a:pt x="170656" y="68480"/>
                  <a:pt x="341313" y="-38676"/>
                  <a:pt x="428625" y="13711"/>
                </a:cubicBezTo>
                <a:cubicBezTo>
                  <a:pt x="515937" y="66098"/>
                  <a:pt x="406400" y="419317"/>
                  <a:pt x="523875" y="489961"/>
                </a:cubicBezTo>
                <a:cubicBezTo>
                  <a:pt x="641350" y="560605"/>
                  <a:pt x="1027113" y="442337"/>
                  <a:pt x="1133475" y="437574"/>
                </a:cubicBezTo>
              </a:path>
            </a:pathLst>
          </a:cu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57FA4DEA-BCAD-430A-838E-62879260A708}"/>
              </a:ext>
            </a:extLst>
          </p:cNvPr>
          <p:cNvSpPr/>
          <p:nvPr/>
        </p:nvSpPr>
        <p:spPr>
          <a:xfrm rot="5400000">
            <a:off x="8147223" y="4878978"/>
            <a:ext cx="123250" cy="1262578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9B56479-265E-4E4C-92B2-6AEF49C0CE30}"/>
              </a:ext>
            </a:extLst>
          </p:cNvPr>
          <p:cNvSpPr/>
          <p:nvPr/>
        </p:nvSpPr>
        <p:spPr>
          <a:xfrm>
            <a:off x="8693683" y="4728562"/>
            <a:ext cx="1980220" cy="19800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B477AD2-D66A-4FD4-A40A-6F9D497B2286}"/>
              </a:ext>
            </a:extLst>
          </p:cNvPr>
          <p:cNvCxnSpPr>
            <a:cxnSpLocks/>
            <a:endCxn id="52" idx="5"/>
          </p:cNvCxnSpPr>
          <p:nvPr/>
        </p:nvCxnSpPr>
        <p:spPr>
          <a:xfrm>
            <a:off x="9701795" y="5664666"/>
            <a:ext cx="682111" cy="7539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6C4B66EA-AEDB-4A06-B637-C477E4B72B6F}"/>
              </a:ext>
            </a:extLst>
          </p:cNvPr>
          <p:cNvSpPr/>
          <p:nvPr/>
        </p:nvSpPr>
        <p:spPr>
          <a:xfrm>
            <a:off x="8513663" y="4620550"/>
            <a:ext cx="2160000" cy="2160000"/>
          </a:xfrm>
          <a:prstGeom prst="ellipse">
            <a:avLst/>
          </a:prstGeom>
          <a:noFill/>
          <a:ln w="12700">
            <a:solidFill>
              <a:srgbClr val="0066FF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2E8EB19-70CD-43AF-9D6B-05A973A31F79}"/>
              </a:ext>
            </a:extLst>
          </p:cNvPr>
          <p:cNvCxnSpPr>
            <a:cxnSpLocks/>
            <a:endCxn id="54" idx="4"/>
          </p:cNvCxnSpPr>
          <p:nvPr/>
        </p:nvCxnSpPr>
        <p:spPr>
          <a:xfrm>
            <a:off x="9449768" y="5664666"/>
            <a:ext cx="143895" cy="1115884"/>
          </a:xfrm>
          <a:prstGeom prst="straightConnector1">
            <a:avLst/>
          </a:prstGeom>
          <a:ln w="12700">
            <a:solidFill>
              <a:srgbClr val="0066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0CF958D7-1E83-4288-AAEC-033886A1CF52}"/>
              </a:ext>
            </a:extLst>
          </p:cNvPr>
          <p:cNvSpPr/>
          <p:nvPr/>
        </p:nvSpPr>
        <p:spPr>
          <a:xfrm>
            <a:off x="8333643" y="4512538"/>
            <a:ext cx="2340000" cy="234000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3E63B91-8492-4B13-BEAA-4DA6A42242C7}"/>
              </a:ext>
            </a:extLst>
          </p:cNvPr>
          <p:cNvCxnSpPr>
            <a:cxnSpLocks/>
          </p:cNvCxnSpPr>
          <p:nvPr/>
        </p:nvCxnSpPr>
        <p:spPr>
          <a:xfrm flipH="1">
            <a:off x="8657679" y="5664666"/>
            <a:ext cx="521411" cy="845187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BC1DB5D-E522-492E-A369-C7A20E866CCF}"/>
              </a:ext>
            </a:extLst>
          </p:cNvPr>
          <p:cNvCxnSpPr>
            <a:cxnSpLocks/>
          </p:cNvCxnSpPr>
          <p:nvPr/>
        </p:nvCxnSpPr>
        <p:spPr>
          <a:xfrm>
            <a:off x="6353423" y="5124606"/>
            <a:ext cx="3665252" cy="0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140174F7-FB47-44EA-B328-9B3536B1EDF8}"/>
              </a:ext>
            </a:extLst>
          </p:cNvPr>
          <p:cNvSpPr txBox="1"/>
          <p:nvPr/>
        </p:nvSpPr>
        <p:spPr>
          <a:xfrm>
            <a:off x="7469547" y="4800570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2E020D91-6824-4BD5-861C-603D94CC2A0C}"/>
              </a:ext>
            </a:extLst>
          </p:cNvPr>
          <p:cNvCxnSpPr/>
          <p:nvPr/>
        </p:nvCxnSpPr>
        <p:spPr>
          <a:xfrm flipV="1">
            <a:off x="10025831" y="3396414"/>
            <a:ext cx="0" cy="2232248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606DCFA2-7615-47A9-BABB-CA9140AD1E53}"/>
              </a:ext>
            </a:extLst>
          </p:cNvPr>
          <p:cNvSpPr/>
          <p:nvPr/>
        </p:nvSpPr>
        <p:spPr>
          <a:xfrm>
            <a:off x="10133843" y="3684446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BB84BC48-D4D9-4A85-A72A-430F261709B0}"/>
              </a:ext>
            </a:extLst>
          </p:cNvPr>
          <p:cNvSpPr/>
          <p:nvPr/>
        </p:nvSpPr>
        <p:spPr>
          <a:xfrm>
            <a:off x="7937599" y="3540430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rgbClr val="0066FF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63DCC10A-005C-4C5F-BD66-4BCF033234A6}"/>
              </a:ext>
            </a:extLst>
          </p:cNvPr>
          <p:cNvSpPr/>
          <p:nvPr/>
        </p:nvSpPr>
        <p:spPr>
          <a:xfrm>
            <a:off x="7757579" y="3324406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518B615-9892-4EFD-8658-FB9696F4A134}"/>
              </a:ext>
            </a:extLst>
          </p:cNvPr>
          <p:cNvSpPr txBox="1"/>
          <p:nvPr/>
        </p:nvSpPr>
        <p:spPr>
          <a:xfrm>
            <a:off x="9989827" y="3252398"/>
            <a:ext cx="6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3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A239E4-0C60-4032-9328-798FFFD6E7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4" y="1232756"/>
            <a:ext cx="3599815" cy="184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6DA320-6E55-43F2-A53C-A82AF4F5675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2"/>
          <a:stretch/>
        </p:blipFill>
        <p:spPr bwMode="auto">
          <a:xfrm>
            <a:off x="4547828" y="980728"/>
            <a:ext cx="3419475" cy="2477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213203-4173-47A9-940B-90EA2FBD5E4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3501008"/>
            <a:ext cx="3959860" cy="313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FADF7F-CE99-49FF-A343-1DDE74ACD89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4257092"/>
            <a:ext cx="5039995" cy="213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A91BFD-C3D4-4C55-A6FF-46EA392C16E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148228" y="1196752"/>
            <a:ext cx="395986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3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655F1BF-F95E-4DA7-91A2-BE5B14EA3AEF}"/>
              </a:ext>
            </a:extLst>
          </p:cNvPr>
          <p:cNvSpPr/>
          <p:nvPr/>
        </p:nvSpPr>
        <p:spPr>
          <a:xfrm>
            <a:off x="2261044" y="636630"/>
            <a:ext cx="327245" cy="5924718"/>
          </a:xfrm>
          <a:prstGeom prst="rect">
            <a:avLst/>
          </a:prstGeom>
          <a:solidFill>
            <a:schemeClr val="accent1">
              <a:alpha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油型气涌出危险性评价软件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4DCC9B-7695-4EB8-9CE1-D545E4E41D0C}"/>
              </a:ext>
            </a:extLst>
          </p:cNvPr>
          <p:cNvSpPr/>
          <p:nvPr/>
        </p:nvSpPr>
        <p:spPr>
          <a:xfrm>
            <a:off x="2978327" y="240309"/>
            <a:ext cx="327246" cy="99244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因素分析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47A18F-053A-4E78-8F94-EE0576D7329A}"/>
              </a:ext>
            </a:extLst>
          </p:cNvPr>
          <p:cNvSpPr/>
          <p:nvPr/>
        </p:nvSpPr>
        <p:spPr>
          <a:xfrm>
            <a:off x="2990886" y="3846409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指标计算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7AD3A3-D2FA-4C65-A116-434C73C85A6D}"/>
              </a:ext>
            </a:extLst>
          </p:cNvPr>
          <p:cNvSpPr/>
          <p:nvPr/>
        </p:nvSpPr>
        <p:spPr>
          <a:xfrm>
            <a:off x="2990886" y="5715354"/>
            <a:ext cx="327245" cy="106201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结果保存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816E35-47C7-469F-97F4-0ECBB38F4C50}"/>
              </a:ext>
            </a:extLst>
          </p:cNvPr>
          <p:cNvSpPr/>
          <p:nvPr/>
        </p:nvSpPr>
        <p:spPr>
          <a:xfrm>
            <a:off x="5555940" y="476672"/>
            <a:ext cx="1170817" cy="504000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底板油型气运移能力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24C8C8-AEBC-47E9-BAEC-3C6CF2B04BFA}"/>
              </a:ext>
            </a:extLst>
          </p:cNvPr>
          <p:cNvSpPr/>
          <p:nvPr/>
        </p:nvSpPr>
        <p:spPr>
          <a:xfrm>
            <a:off x="7068108" y="476672"/>
            <a:ext cx="1170817" cy="504000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底板结构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强度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4BF9D1-8399-44ED-9791-B36884A86C56}"/>
              </a:ext>
            </a:extLst>
          </p:cNvPr>
          <p:cNvSpPr/>
          <p:nvPr/>
        </p:nvSpPr>
        <p:spPr>
          <a:xfrm>
            <a:off x="8508268" y="476672"/>
            <a:ext cx="1170817" cy="504000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地质构造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11EC6D-A0C6-477B-94C2-E9587584DA51}"/>
              </a:ext>
            </a:extLst>
          </p:cNvPr>
          <p:cNvSpPr/>
          <p:nvPr/>
        </p:nvSpPr>
        <p:spPr>
          <a:xfrm>
            <a:off x="3827748" y="476672"/>
            <a:ext cx="1440000" cy="504056"/>
          </a:xfrm>
          <a:prstGeom prst="rect">
            <a:avLst/>
          </a:prstGeom>
          <a:solidFill>
            <a:srgbClr val="7030A0">
              <a:alpha val="40000"/>
            </a:srgbClr>
          </a:solidFill>
          <a:ln w="19050">
            <a:solidFill>
              <a:srgbClr val="7030A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底板岩层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A27910-1D99-4A42-9282-FDD77A781936}"/>
              </a:ext>
            </a:extLst>
          </p:cNvPr>
          <p:cNvSpPr/>
          <p:nvPr/>
        </p:nvSpPr>
        <p:spPr>
          <a:xfrm>
            <a:off x="2999656" y="1614161"/>
            <a:ext cx="327245" cy="116676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数据导入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98941DD-7BCF-47A7-9D57-9CA923D53678}"/>
              </a:ext>
            </a:extLst>
          </p:cNvPr>
          <p:cNvSpPr/>
          <p:nvPr/>
        </p:nvSpPr>
        <p:spPr>
          <a:xfrm>
            <a:off x="3647728" y="1224136"/>
            <a:ext cx="6300700" cy="198884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C93750-4B10-458C-B115-3C58D8B4C0A8}"/>
              </a:ext>
            </a:extLst>
          </p:cNvPr>
          <p:cNvSpPr/>
          <p:nvPr/>
        </p:nvSpPr>
        <p:spPr>
          <a:xfrm>
            <a:off x="3647728" y="391723"/>
            <a:ext cx="6300700" cy="689620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FB5486-1B9A-45FD-B4A8-82A1118BD7E6}"/>
              </a:ext>
            </a:extLst>
          </p:cNvPr>
          <p:cNvSpPr/>
          <p:nvPr/>
        </p:nvSpPr>
        <p:spPr>
          <a:xfrm>
            <a:off x="3755740" y="4365104"/>
            <a:ext cx="1353638" cy="331735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初始权重计算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79AD47-4277-4453-887B-51FC54887741}"/>
              </a:ext>
            </a:extLst>
          </p:cNvPr>
          <p:cNvSpPr/>
          <p:nvPr/>
        </p:nvSpPr>
        <p:spPr>
          <a:xfrm>
            <a:off x="5555940" y="5193196"/>
            <a:ext cx="2016224" cy="259200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多指标属性综合测度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844BDC-376E-4DFE-8D9C-F5D7C6949759}"/>
              </a:ext>
            </a:extLst>
          </p:cNvPr>
          <p:cNvSpPr/>
          <p:nvPr/>
        </p:nvSpPr>
        <p:spPr>
          <a:xfrm>
            <a:off x="3755740" y="3681028"/>
            <a:ext cx="1656184" cy="432000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油型气涌出危险性评价指标值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924E1B-66A6-441D-9BB5-AFAB3DCB3F6B}"/>
              </a:ext>
            </a:extLst>
          </p:cNvPr>
          <p:cNvSpPr/>
          <p:nvPr/>
        </p:nvSpPr>
        <p:spPr>
          <a:xfrm>
            <a:off x="3755740" y="4941168"/>
            <a:ext cx="1080120" cy="432048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属性测度区间判识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90F21D-4297-4D5A-84B4-F35FA28CC738}"/>
              </a:ext>
            </a:extLst>
          </p:cNvPr>
          <p:cNvSpPr/>
          <p:nvPr/>
        </p:nvSpPr>
        <p:spPr>
          <a:xfrm>
            <a:off x="5591944" y="4401108"/>
            <a:ext cx="1872208" cy="295731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dirty="0">
                <a:latin typeface="宋体" panose="02010600030101010101" pitchFamily="2" charset="-122"/>
                <a:ea typeface="宋体" panose="02010600030101010101" pitchFamily="2" charset="-122"/>
              </a:rPr>
              <a:t>PSO-AHP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优化权重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0BB6E6-D843-4AD3-91F1-E9CCF052EEEA}"/>
              </a:ext>
            </a:extLst>
          </p:cNvPr>
          <p:cNvSpPr/>
          <p:nvPr/>
        </p:nvSpPr>
        <p:spPr>
          <a:xfrm>
            <a:off x="5555940" y="4833156"/>
            <a:ext cx="1800200" cy="259727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单指标属性测度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52500A-733D-485A-9347-91171C14B9E2}"/>
              </a:ext>
            </a:extLst>
          </p:cNvPr>
          <p:cNvSpPr/>
          <p:nvPr/>
        </p:nvSpPr>
        <p:spPr>
          <a:xfrm>
            <a:off x="3660288" y="3465004"/>
            <a:ext cx="6324144" cy="205222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AE371AC-222B-490D-AA73-063BEDC5E114}"/>
              </a:ext>
            </a:extLst>
          </p:cNvPr>
          <p:cNvCxnSpPr>
            <a:cxnSpLocks/>
          </p:cNvCxnSpPr>
          <p:nvPr/>
        </p:nvCxnSpPr>
        <p:spPr>
          <a:xfrm flipV="1">
            <a:off x="5231904" y="4545124"/>
            <a:ext cx="270334" cy="1"/>
          </a:xfrm>
          <a:prstGeom prst="straightConnector1">
            <a:avLst/>
          </a:prstGeom>
          <a:ln w="25400">
            <a:solidFill>
              <a:srgbClr val="FF0000">
                <a:alpha val="55000"/>
              </a:srgb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ACA85BC-B23F-47A0-9535-4B60188560D2}"/>
              </a:ext>
            </a:extLst>
          </p:cNvPr>
          <p:cNvSpPr/>
          <p:nvPr/>
        </p:nvSpPr>
        <p:spPr>
          <a:xfrm>
            <a:off x="3863752" y="1369600"/>
            <a:ext cx="1980220" cy="2880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直流电法探测数据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5C1884-19C8-46A1-B5A8-42FB22405F21}"/>
              </a:ext>
            </a:extLst>
          </p:cNvPr>
          <p:cNvSpPr/>
          <p:nvPr/>
        </p:nvSpPr>
        <p:spPr>
          <a:xfrm>
            <a:off x="6492044" y="1376772"/>
            <a:ext cx="1067091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电位信号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27D94A-3E08-4D53-B4F6-01C6A7D5DD95}"/>
              </a:ext>
            </a:extLst>
          </p:cNvPr>
          <p:cNvSpPr/>
          <p:nvPr/>
        </p:nvSpPr>
        <p:spPr>
          <a:xfrm>
            <a:off x="8184232" y="1376772"/>
            <a:ext cx="1067091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视电阻率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549F99B-6821-4582-A377-A457EC681ED5}"/>
              </a:ext>
            </a:extLst>
          </p:cNvPr>
          <p:cNvCxnSpPr>
            <a:cxnSpLocks/>
          </p:cNvCxnSpPr>
          <p:nvPr/>
        </p:nvCxnSpPr>
        <p:spPr>
          <a:xfrm>
            <a:off x="5951984" y="1521026"/>
            <a:ext cx="378346" cy="0"/>
          </a:xfrm>
          <a:prstGeom prst="straightConnector1">
            <a:avLst/>
          </a:prstGeom>
          <a:ln w="254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5A23EF5-939E-455D-81AC-4421CFA6ED63}"/>
              </a:ext>
            </a:extLst>
          </p:cNvPr>
          <p:cNvCxnSpPr>
            <a:cxnSpLocks/>
          </p:cNvCxnSpPr>
          <p:nvPr/>
        </p:nvCxnSpPr>
        <p:spPr>
          <a:xfrm>
            <a:off x="7716180" y="1521026"/>
            <a:ext cx="360040" cy="0"/>
          </a:xfrm>
          <a:prstGeom prst="straightConnector1">
            <a:avLst/>
          </a:prstGeom>
          <a:ln w="25400">
            <a:solidFill>
              <a:schemeClr val="accent4">
                <a:alpha val="55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C034382-12C4-42BB-A780-E6303B548029}"/>
              </a:ext>
            </a:extLst>
          </p:cNvPr>
          <p:cNvSpPr/>
          <p:nvPr/>
        </p:nvSpPr>
        <p:spPr>
          <a:xfrm>
            <a:off x="3903327" y="1888529"/>
            <a:ext cx="1529361" cy="2880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岩层参数设置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8E8585C-846E-41F7-8D13-28ED701AEC27}"/>
              </a:ext>
            </a:extLst>
          </p:cNvPr>
          <p:cNvGrpSpPr/>
          <p:nvPr/>
        </p:nvGrpSpPr>
        <p:grpSpPr>
          <a:xfrm>
            <a:off x="6317094" y="1769602"/>
            <a:ext cx="1471094" cy="628658"/>
            <a:chOff x="6747764" y="2500344"/>
            <a:chExt cx="1974695" cy="81364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B1A40FF-A9A3-472A-9A5E-7729DB5BF31F}"/>
                </a:ext>
              </a:extLst>
            </p:cNvPr>
            <p:cNvSpPr/>
            <p:nvPr/>
          </p:nvSpPr>
          <p:spPr>
            <a:xfrm>
              <a:off x="6747764" y="2500344"/>
              <a:ext cx="1943668" cy="33547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煤层参数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4FA2F9-D33A-40A5-8FEA-78CEF05BC094}"/>
                </a:ext>
              </a:extLst>
            </p:cNvPr>
            <p:cNvSpPr/>
            <p:nvPr/>
          </p:nvSpPr>
          <p:spPr>
            <a:xfrm>
              <a:off x="6747764" y="2978515"/>
              <a:ext cx="1974695" cy="33547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 w="19050">
              <a:solidFill>
                <a:schemeClr val="accent4">
                  <a:alpha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底板岩层参数</a:t>
              </a:r>
            </a:p>
          </p:txBody>
        </p:sp>
      </p:grp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66FF0908-90EB-450A-81A3-AB1E78BDBD67}"/>
              </a:ext>
            </a:extLst>
          </p:cNvPr>
          <p:cNvSpPr/>
          <p:nvPr/>
        </p:nvSpPr>
        <p:spPr>
          <a:xfrm>
            <a:off x="5586904" y="1910516"/>
            <a:ext cx="653111" cy="338536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chemeClr val="accent4">
                <a:alpha val="55000"/>
              </a:scheme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209800B-2A37-4E8E-96BA-F90549DE165B}"/>
              </a:ext>
            </a:extLst>
          </p:cNvPr>
          <p:cNvSpPr/>
          <p:nvPr/>
        </p:nvSpPr>
        <p:spPr>
          <a:xfrm>
            <a:off x="8436260" y="4149080"/>
            <a:ext cx="1476164" cy="756084"/>
          </a:xfrm>
          <a:prstGeom prst="rect">
            <a:avLst/>
          </a:prstGeom>
          <a:solidFill>
            <a:srgbClr val="FF0066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油型气涌出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危险性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综合等级判识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4FC7F395-42BC-4D3C-A055-A113CAD3CF80}"/>
              </a:ext>
            </a:extLst>
          </p:cNvPr>
          <p:cNvCxnSpPr>
            <a:cxnSpLocks/>
          </p:cNvCxnSpPr>
          <p:nvPr/>
        </p:nvCxnSpPr>
        <p:spPr>
          <a:xfrm flipV="1">
            <a:off x="2675620" y="715759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31A1CC0-0F4F-4CF4-B1B8-DBC8B266187C}"/>
              </a:ext>
            </a:extLst>
          </p:cNvPr>
          <p:cNvCxnSpPr>
            <a:cxnSpLocks/>
          </p:cNvCxnSpPr>
          <p:nvPr/>
        </p:nvCxnSpPr>
        <p:spPr>
          <a:xfrm flipV="1">
            <a:off x="2675620" y="2190225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CC9DEE9-BE59-4CAD-B270-1B9DFA43B6B8}"/>
              </a:ext>
            </a:extLst>
          </p:cNvPr>
          <p:cNvCxnSpPr>
            <a:cxnSpLocks/>
          </p:cNvCxnSpPr>
          <p:nvPr/>
        </p:nvCxnSpPr>
        <p:spPr>
          <a:xfrm flipV="1">
            <a:off x="2670880" y="4429791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F7E03C3-7ABF-496C-A2E0-9D2FB41A5612}"/>
              </a:ext>
            </a:extLst>
          </p:cNvPr>
          <p:cNvCxnSpPr>
            <a:cxnSpLocks/>
          </p:cNvCxnSpPr>
          <p:nvPr/>
        </p:nvCxnSpPr>
        <p:spPr>
          <a:xfrm flipV="1">
            <a:off x="2679067" y="6246362"/>
            <a:ext cx="270334" cy="1"/>
          </a:xfrm>
          <a:prstGeom prst="straightConnector1">
            <a:avLst/>
          </a:prstGeom>
          <a:ln w="38100">
            <a:solidFill>
              <a:schemeClr val="accent1">
                <a:alpha val="4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10974B1-A0FA-4055-88FC-3C7BF997D9C6}"/>
              </a:ext>
            </a:extLst>
          </p:cNvPr>
          <p:cNvCxnSpPr>
            <a:cxnSpLocks/>
          </p:cNvCxnSpPr>
          <p:nvPr/>
        </p:nvCxnSpPr>
        <p:spPr>
          <a:xfrm flipV="1">
            <a:off x="3353121" y="724302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954B5773-7761-4029-B3C7-05A2BAD89A6B}"/>
              </a:ext>
            </a:extLst>
          </p:cNvPr>
          <p:cNvCxnSpPr>
            <a:cxnSpLocks/>
          </p:cNvCxnSpPr>
          <p:nvPr/>
        </p:nvCxnSpPr>
        <p:spPr>
          <a:xfrm flipV="1">
            <a:off x="3395700" y="2190225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3C091CE-5996-44B8-8C5F-64F82B9DED1F}"/>
              </a:ext>
            </a:extLst>
          </p:cNvPr>
          <p:cNvCxnSpPr>
            <a:cxnSpLocks/>
          </p:cNvCxnSpPr>
          <p:nvPr/>
        </p:nvCxnSpPr>
        <p:spPr>
          <a:xfrm flipV="1">
            <a:off x="3370345" y="4437112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0806FD3-23A6-476D-A2FB-408C8DC7C062}"/>
              </a:ext>
            </a:extLst>
          </p:cNvPr>
          <p:cNvCxnSpPr>
            <a:cxnSpLocks/>
          </p:cNvCxnSpPr>
          <p:nvPr/>
        </p:nvCxnSpPr>
        <p:spPr>
          <a:xfrm flipV="1">
            <a:off x="3344696" y="6246362"/>
            <a:ext cx="270334" cy="1"/>
          </a:xfrm>
          <a:prstGeom prst="straightConnector1">
            <a:avLst/>
          </a:prstGeom>
          <a:ln w="38100">
            <a:solidFill>
              <a:schemeClr val="bg1">
                <a:lumMod val="50000"/>
                <a:alpha val="50000"/>
              </a:schemeClr>
            </a:solidFill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75BCC2A7-2973-40F1-9BF3-C510B51405A0}"/>
              </a:ext>
            </a:extLst>
          </p:cNvPr>
          <p:cNvCxnSpPr>
            <a:cxnSpLocks/>
          </p:cNvCxnSpPr>
          <p:nvPr/>
        </p:nvCxnSpPr>
        <p:spPr>
          <a:xfrm>
            <a:off x="6636060" y="1088740"/>
            <a:ext cx="0" cy="144016"/>
          </a:xfrm>
          <a:prstGeom prst="straightConnector1">
            <a:avLst/>
          </a:prstGeom>
          <a:ln w="38100">
            <a:solidFill>
              <a:srgbClr val="7030A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18DE2-5CDA-446A-8193-5186964B637B}"/>
              </a:ext>
            </a:extLst>
          </p:cNvPr>
          <p:cNvCxnSpPr>
            <a:cxnSpLocks/>
          </p:cNvCxnSpPr>
          <p:nvPr/>
        </p:nvCxnSpPr>
        <p:spPr>
          <a:xfrm>
            <a:off x="6636060" y="3212976"/>
            <a:ext cx="3" cy="252915"/>
          </a:xfrm>
          <a:prstGeom prst="straightConnector1">
            <a:avLst/>
          </a:prstGeom>
          <a:ln w="38100">
            <a:solidFill>
              <a:schemeClr val="accent4">
                <a:alpha val="80000"/>
              </a:scheme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12B8182-1175-4BAF-AE2E-BC1B72FBE1F3}"/>
              </a:ext>
            </a:extLst>
          </p:cNvPr>
          <p:cNvCxnSpPr>
            <a:cxnSpLocks/>
          </p:cNvCxnSpPr>
          <p:nvPr/>
        </p:nvCxnSpPr>
        <p:spPr>
          <a:xfrm>
            <a:off x="6636060" y="5553236"/>
            <a:ext cx="3" cy="252915"/>
          </a:xfrm>
          <a:prstGeom prst="straightConnector1">
            <a:avLst/>
          </a:prstGeom>
          <a:ln w="38100">
            <a:solidFill>
              <a:srgbClr val="FF0000">
                <a:alpha val="80000"/>
              </a:srgbClr>
            </a:solidFill>
            <a:headEnd w="lg" len="lg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9D6C9F74-A8C1-465D-9508-77588FB3721F}"/>
              </a:ext>
            </a:extLst>
          </p:cNvPr>
          <p:cNvSpPr/>
          <p:nvPr/>
        </p:nvSpPr>
        <p:spPr>
          <a:xfrm>
            <a:off x="3636014" y="5848345"/>
            <a:ext cx="6348418" cy="68962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CE66426-D545-4F4E-86DE-66D74198FB0D}"/>
              </a:ext>
            </a:extLst>
          </p:cNvPr>
          <p:cNvSpPr/>
          <p:nvPr/>
        </p:nvSpPr>
        <p:spPr>
          <a:xfrm>
            <a:off x="3755740" y="5967382"/>
            <a:ext cx="1296144" cy="48595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底板电阻率分布云图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CDD25FE-0BB6-4D77-B41E-8AE9740456ED}"/>
              </a:ext>
            </a:extLst>
          </p:cNvPr>
          <p:cNvSpPr/>
          <p:nvPr/>
        </p:nvSpPr>
        <p:spPr>
          <a:xfrm>
            <a:off x="5987988" y="5949280"/>
            <a:ext cx="1548172" cy="48595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底板电阻率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分布曲线变化图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C7A2956-9518-4A82-A1D4-8D24C5142AF5}"/>
              </a:ext>
            </a:extLst>
          </p:cNvPr>
          <p:cNvSpPr/>
          <p:nvPr/>
        </p:nvSpPr>
        <p:spPr>
          <a:xfrm>
            <a:off x="3899756" y="2561689"/>
            <a:ext cx="1529361" cy="2880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判断矩阵</a:t>
            </a:r>
          </a:p>
        </p:txBody>
      </p:sp>
      <p:sp>
        <p:nvSpPr>
          <p:cNvPr id="72" name="左大括号 71">
            <a:extLst>
              <a:ext uri="{FF2B5EF4-FFF2-40B4-BE49-F238E27FC236}">
                <a16:creationId xmlns:a16="http://schemas.microsoft.com/office/drawing/2014/main" id="{D07FC760-8BD3-4965-9DB5-1E70FA4DEF3A}"/>
              </a:ext>
            </a:extLst>
          </p:cNvPr>
          <p:cNvSpPr/>
          <p:nvPr/>
        </p:nvSpPr>
        <p:spPr>
          <a:xfrm>
            <a:off x="5591944" y="2597693"/>
            <a:ext cx="612068" cy="338536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chemeClr val="accent4">
                <a:alpha val="55000"/>
              </a:scheme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D78DF28-07F4-4653-89BA-64B118B38D32}"/>
              </a:ext>
            </a:extLst>
          </p:cNvPr>
          <p:cNvSpPr/>
          <p:nvPr/>
        </p:nvSpPr>
        <p:spPr>
          <a:xfrm>
            <a:off x="6312024" y="2489681"/>
            <a:ext cx="1908212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一级指标判断矩阵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A101DC2-6A80-49D9-8166-E1B6CB492311}"/>
              </a:ext>
            </a:extLst>
          </p:cNvPr>
          <p:cNvSpPr/>
          <p:nvPr/>
        </p:nvSpPr>
        <p:spPr>
          <a:xfrm>
            <a:off x="6312024" y="2859139"/>
            <a:ext cx="1908212" cy="259200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chemeClr val="accent4"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二级指标判断矩阵</a:t>
            </a:r>
          </a:p>
        </p:txBody>
      </p:sp>
      <p:sp>
        <p:nvSpPr>
          <p:cNvPr id="82" name="左大括号 81">
            <a:extLst>
              <a:ext uri="{FF2B5EF4-FFF2-40B4-BE49-F238E27FC236}">
                <a16:creationId xmlns:a16="http://schemas.microsoft.com/office/drawing/2014/main" id="{9BFC05DD-5337-4CB9-9D36-EC4B22D4AC34}"/>
              </a:ext>
            </a:extLst>
          </p:cNvPr>
          <p:cNvSpPr/>
          <p:nvPr/>
        </p:nvSpPr>
        <p:spPr>
          <a:xfrm>
            <a:off x="5015880" y="5013176"/>
            <a:ext cx="464798" cy="338536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rgbClr val="FF0000">
                <a:alpha val="55000"/>
              </a:srgb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556895A2-5C36-412C-A467-FEACA9256765}"/>
              </a:ext>
            </a:extLst>
          </p:cNvPr>
          <p:cNvSpPr/>
          <p:nvPr/>
        </p:nvSpPr>
        <p:spPr>
          <a:xfrm>
            <a:off x="5987988" y="3933056"/>
            <a:ext cx="1836204" cy="259200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静态评价指标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5815D1B-AB7C-4237-9155-3940C16A3109}"/>
              </a:ext>
            </a:extLst>
          </p:cNvPr>
          <p:cNvSpPr/>
          <p:nvPr/>
        </p:nvSpPr>
        <p:spPr>
          <a:xfrm>
            <a:off x="6023992" y="3573016"/>
            <a:ext cx="1800200" cy="259727"/>
          </a:xfrm>
          <a:prstGeom prst="rect">
            <a:avLst/>
          </a:prstGeom>
          <a:solidFill>
            <a:srgbClr val="FF0000">
              <a:alpha val="40000"/>
            </a:srgbClr>
          </a:solidFill>
          <a:ln w="19050">
            <a:solidFill>
              <a:srgbClr val="FF0000">
                <a:alpha val="4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动态关键指标</a:t>
            </a:r>
          </a:p>
        </p:txBody>
      </p:sp>
      <p:sp>
        <p:nvSpPr>
          <p:cNvPr id="97" name="左大括号 96">
            <a:extLst>
              <a:ext uri="{FF2B5EF4-FFF2-40B4-BE49-F238E27FC236}">
                <a16:creationId xmlns:a16="http://schemas.microsoft.com/office/drawing/2014/main" id="{9017310C-EA59-413A-B834-93CE1BF85D20}"/>
              </a:ext>
            </a:extLst>
          </p:cNvPr>
          <p:cNvSpPr/>
          <p:nvPr/>
        </p:nvSpPr>
        <p:spPr>
          <a:xfrm>
            <a:off x="5555940" y="3753036"/>
            <a:ext cx="396044" cy="288032"/>
          </a:xfrm>
          <a:prstGeom prst="leftBrace">
            <a:avLst>
              <a:gd name="adj1" fmla="val 8333"/>
              <a:gd name="adj2" fmla="val 46521"/>
            </a:avLst>
          </a:prstGeom>
          <a:ln w="25400">
            <a:solidFill>
              <a:srgbClr val="FF0000">
                <a:alpha val="55000"/>
              </a:srgbClr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30" name="右大括号 29">
            <a:extLst>
              <a:ext uri="{FF2B5EF4-FFF2-40B4-BE49-F238E27FC236}">
                <a16:creationId xmlns:a16="http://schemas.microsoft.com/office/drawing/2014/main" id="{A2C4FFBB-C386-4D42-8E45-23E6E410141F}"/>
              </a:ext>
            </a:extLst>
          </p:cNvPr>
          <p:cNvSpPr/>
          <p:nvPr/>
        </p:nvSpPr>
        <p:spPr>
          <a:xfrm>
            <a:off x="7896200" y="3717032"/>
            <a:ext cx="360040" cy="1620180"/>
          </a:xfrm>
          <a:prstGeom prst="rightBrace">
            <a:avLst/>
          </a:prstGeom>
          <a:ln w="19050">
            <a:solidFill>
              <a:srgbClr val="FF99C2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18B4C50-35B8-45D3-B737-9B175888D7F9}"/>
              </a:ext>
            </a:extLst>
          </p:cNvPr>
          <p:cNvSpPr/>
          <p:nvPr/>
        </p:nvSpPr>
        <p:spPr>
          <a:xfrm>
            <a:off x="8220236" y="5949280"/>
            <a:ext cx="1548172" cy="48595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1905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关键指标计算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</a:p>
        </p:txBody>
      </p:sp>
    </p:spTree>
    <p:extLst>
      <p:ext uri="{BB962C8B-B14F-4D97-AF65-F5344CB8AC3E}">
        <p14:creationId xmlns:p14="http://schemas.microsoft.com/office/powerpoint/2010/main" val="99044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4F0D1B-2800-4BB2-ABFF-56A1509A90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04764"/>
            <a:ext cx="5266690" cy="113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F8D282-26C1-4916-84B1-563E3D58CE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304764"/>
            <a:ext cx="4319905" cy="140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0C4288-7559-4CC3-9663-806DB29BD0A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825044"/>
            <a:ext cx="4319905" cy="170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81E733-3B7F-4990-B4F0-8DA9925D319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3681028"/>
            <a:ext cx="3959860" cy="2186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789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7ACD60-662E-4054-8007-CE7FA31504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124744"/>
            <a:ext cx="5328592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4E6346-E8DC-4AE5-8D52-1911302443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340768"/>
            <a:ext cx="3888432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18EFF4-FF7B-440C-94C8-E4170F7E4C4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44" y="4233410"/>
            <a:ext cx="4140460" cy="2636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917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558D49-8D26-4E01-B767-6BCCD5591BE6}"/>
              </a:ext>
            </a:extLst>
          </p:cNvPr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766">
            <a:extLst>
              <a:ext uri="{FF2B5EF4-FFF2-40B4-BE49-F238E27FC236}">
                <a16:creationId xmlns:a16="http://schemas.microsoft.com/office/drawing/2014/main" id="{45AC0713-79F1-4D2E-BEEA-E136E3041CE9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80758-AE6F-402A-8B82-845B0BA77D30}"/>
              </a:ext>
            </a:extLst>
          </p:cNvPr>
          <p:cNvSpPr/>
          <p:nvPr/>
        </p:nvSpPr>
        <p:spPr>
          <a:xfrm>
            <a:off x="3438562" y="278302"/>
            <a:ext cx="1415764" cy="461661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论文图片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1769">
            <a:extLst>
              <a:ext uri="{FF2B5EF4-FFF2-40B4-BE49-F238E27FC236}">
                <a16:creationId xmlns:a16="http://schemas.microsoft.com/office/drawing/2014/main" id="{D43F2DAB-8EE7-40B3-A489-7C9F678D1E68}"/>
              </a:ext>
            </a:extLst>
          </p:cNvPr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96">
            <a:extLst>
              <a:ext uri="{FF2B5EF4-FFF2-40B4-BE49-F238E27FC236}">
                <a16:creationId xmlns:a16="http://schemas.microsoft.com/office/drawing/2014/main" id="{8C98DA9F-B983-410A-BACA-FE080B555776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520B7-53DB-4BFF-A2FC-92B5B5AF8629}"/>
              </a:ext>
            </a:extLst>
          </p:cNvPr>
          <p:cNvSpPr/>
          <p:nvPr/>
        </p:nvSpPr>
        <p:spPr>
          <a:xfrm>
            <a:off x="997061" y="117467"/>
            <a:ext cx="1441420" cy="637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</a:t>
            </a:r>
            <a:endParaRPr lang="en-US" altLang="zh-CN" sz="2800" dirty="0">
              <a:solidFill>
                <a:srgbClr val="157E9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6EDBC8-A580-4800-BD07-0ACE390B3D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052736"/>
            <a:ext cx="5832648" cy="309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1D0AE5-75C3-4B42-9F56-DF8BD0F548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31" y="3140968"/>
            <a:ext cx="5507269" cy="3844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723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40E36C1F-A5D6-41CC-BAED-91E41C95766B}"/>
              </a:ext>
            </a:extLst>
          </p:cNvPr>
          <p:cNvSpPr txBox="1"/>
          <p:nvPr/>
        </p:nvSpPr>
        <p:spPr>
          <a:xfrm>
            <a:off x="5523642" y="3139595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测量电极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268C62-2ED3-4EDE-B3AF-0F6478169D53}"/>
              </a:ext>
            </a:extLst>
          </p:cNvPr>
          <p:cNvSpPr txBox="1"/>
          <p:nvPr/>
        </p:nvSpPr>
        <p:spPr>
          <a:xfrm>
            <a:off x="4217191" y="1957146"/>
            <a:ext cx="4489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" dirty="0">
                <a:latin typeface="+mn-ea"/>
              </a:rPr>
              <a:t>测量电极</a:t>
            </a:r>
            <a:r>
              <a:rPr lang="en-US" altLang="zh-CN" sz="400" dirty="0">
                <a:latin typeface="+mj-ea"/>
                <a:ea typeface="+mj-ea"/>
              </a:rPr>
              <a:t>N</a:t>
            </a:r>
            <a:endParaRPr lang="zh-CN" altLang="en-US" sz="400" dirty="0">
              <a:latin typeface="+mj-ea"/>
              <a:ea typeface="+mj-ea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DA2DFA6-E17C-4707-BCDD-BF0F4D64F7BC}"/>
              </a:ext>
            </a:extLst>
          </p:cNvPr>
          <p:cNvCxnSpPr>
            <a:cxnSpLocks/>
          </p:cNvCxnSpPr>
          <p:nvPr/>
        </p:nvCxnSpPr>
        <p:spPr>
          <a:xfrm>
            <a:off x="4377384" y="1833378"/>
            <a:ext cx="185773" cy="0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D1891F1-515A-4E41-9991-AAD5573EE9C7}"/>
              </a:ext>
            </a:extLst>
          </p:cNvPr>
          <p:cNvCxnSpPr>
            <a:cxnSpLocks/>
          </p:cNvCxnSpPr>
          <p:nvPr/>
        </p:nvCxnSpPr>
        <p:spPr>
          <a:xfrm flipH="1" flipV="1">
            <a:off x="4380087" y="1707758"/>
            <a:ext cx="214364" cy="1853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ysDash"/>
            <a:round/>
            <a:headEnd type="none" w="lg" len="lg"/>
            <a:tailEnd type="stealth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</p:cNvCxnSpPr>
          <p:nvPr/>
        </p:nvCxnSpPr>
        <p:spPr>
          <a:xfrm flipV="1">
            <a:off x="5548218" y="4664256"/>
            <a:ext cx="235791" cy="5342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H="1" flipV="1">
            <a:off x="4796938" y="3991889"/>
            <a:ext cx="158669" cy="108387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5034375" y="3330599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42A895-6086-4557-B682-948F2F9F4D02}"/>
              </a:ext>
            </a:extLst>
          </p:cNvPr>
          <p:cNvGrpSpPr/>
          <p:nvPr/>
        </p:nvGrpSpPr>
        <p:grpSpPr>
          <a:xfrm>
            <a:off x="5646000" y="3769700"/>
            <a:ext cx="3600000" cy="1807938"/>
            <a:chOff x="5646000" y="3778828"/>
            <a:chExt cx="1620000" cy="813572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D5BE9C4-A6E0-4E2D-A3EC-5FABE2DD29A7}"/>
                </a:ext>
              </a:extLst>
            </p:cNvPr>
            <p:cNvSpPr/>
            <p:nvPr/>
          </p:nvSpPr>
          <p:spPr>
            <a:xfrm>
              <a:off x="5646000" y="3782400"/>
              <a:ext cx="1620000" cy="81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F34E8008-DF7A-4B69-976F-990FAE49CD6E}"/>
                </a:ext>
              </a:extLst>
            </p:cNvPr>
            <p:cNvSpPr/>
            <p:nvPr/>
          </p:nvSpPr>
          <p:spPr>
            <a:xfrm>
              <a:off x="5736000" y="3780971"/>
              <a:ext cx="1440000" cy="72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AC34DB5B-8A86-421E-97AD-D4B0ECF794A5}"/>
                </a:ext>
              </a:extLst>
            </p:cNvPr>
            <p:cNvSpPr/>
            <p:nvPr/>
          </p:nvSpPr>
          <p:spPr>
            <a:xfrm>
              <a:off x="5826000" y="3778828"/>
              <a:ext cx="1260000" cy="63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93ED3C4E-2744-467C-B77B-C24E7FAF8C34}"/>
                </a:ext>
              </a:extLst>
            </p:cNvPr>
            <p:cNvSpPr/>
            <p:nvPr/>
          </p:nvSpPr>
          <p:spPr>
            <a:xfrm>
              <a:off x="5916000" y="3778828"/>
              <a:ext cx="1080000" cy="54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rgbClr val="FF0000">
                  <a:alpha val="7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82E9CF00-D131-410F-8550-21F574D5292B}"/>
                </a:ext>
              </a:extLst>
            </p:cNvPr>
            <p:cNvSpPr/>
            <p:nvPr/>
          </p:nvSpPr>
          <p:spPr>
            <a:xfrm>
              <a:off x="6006000" y="3780755"/>
              <a:ext cx="900000" cy="45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9050">
              <a:solidFill>
                <a:schemeClr val="accent1"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87AD961B-E307-4573-86AB-F6C6F80B0918}"/>
                </a:ext>
              </a:extLst>
            </p:cNvPr>
            <p:cNvSpPr/>
            <p:nvPr/>
          </p:nvSpPr>
          <p:spPr>
            <a:xfrm>
              <a:off x="6096000" y="3780426"/>
              <a:ext cx="720000" cy="360000"/>
            </a:xfrm>
            <a:custGeom>
              <a:avLst/>
              <a:gdLst>
                <a:gd name="connsiteX0" fmla="*/ 0 w 720000"/>
                <a:gd name="connsiteY0" fmla="*/ 0 h 360000"/>
                <a:gd name="connsiteX1" fmla="*/ 720000 w 720000"/>
                <a:gd name="connsiteY1" fmla="*/ 0 h 360000"/>
                <a:gd name="connsiteX2" fmla="*/ 360000 w 720000"/>
                <a:gd name="connsiteY2" fmla="*/ 360000 h 360000"/>
                <a:gd name="connsiteX3" fmla="*/ 0 w 720000"/>
                <a:gd name="connsiteY3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0" h="360000">
                  <a:moveTo>
                    <a:pt x="0" y="0"/>
                  </a:moveTo>
                  <a:lnTo>
                    <a:pt x="720000" y="0"/>
                  </a:lnTo>
                  <a:cubicBezTo>
                    <a:pt x="720000" y="198823"/>
                    <a:pt x="558823" y="360000"/>
                    <a:pt x="360000" y="360000"/>
                  </a:cubicBezTo>
                  <a:cubicBezTo>
                    <a:pt x="161177" y="360000"/>
                    <a:pt x="0" y="198823"/>
                    <a:pt x="0" y="0"/>
                  </a:cubicBezTo>
                  <a:close/>
                </a:path>
              </a:pathLst>
            </a:custGeom>
            <a:ln w="15875">
              <a:solidFill>
                <a:schemeClr val="bg1">
                  <a:lumMod val="50000"/>
                  <a:alpha val="7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2"/>
            <a:ext cx="3648075" cy="0"/>
          </a:xfrm>
          <a:prstGeom prst="line">
            <a:avLst/>
          </a:prstGeom>
          <a:ln w="190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629614" y="4052865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5659811" y="3780620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867459" y="3780395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000280" y="3780395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202685" y="3780392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6484328" y="3780392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6694126" y="3780616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7423140" y="3780616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917194" y="4066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807679" y="378914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5910906" y="3577226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6132350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5707419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6340125" y="3573469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5504993" y="3573469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6546533" y="358200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左大括号 120">
            <a:extLst>
              <a:ext uri="{FF2B5EF4-FFF2-40B4-BE49-F238E27FC236}">
                <a16:creationId xmlns:a16="http://schemas.microsoft.com/office/drawing/2014/main" id="{D884F94F-7ED4-4EA2-A91D-F22EB60F4BB3}"/>
              </a:ext>
            </a:extLst>
          </p:cNvPr>
          <p:cNvSpPr/>
          <p:nvPr/>
        </p:nvSpPr>
        <p:spPr>
          <a:xfrm rot="5400000">
            <a:off x="6093306" y="2821788"/>
            <a:ext cx="123250" cy="1262578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左大括号 130">
            <a:extLst>
              <a:ext uri="{FF2B5EF4-FFF2-40B4-BE49-F238E27FC236}">
                <a16:creationId xmlns:a16="http://schemas.microsoft.com/office/drawing/2014/main" id="{F2462B90-0F5F-4442-A279-05DF83D0CD85}"/>
              </a:ext>
            </a:extLst>
          </p:cNvPr>
          <p:cNvSpPr/>
          <p:nvPr/>
        </p:nvSpPr>
        <p:spPr>
          <a:xfrm rot="5400000">
            <a:off x="6132049" y="2052208"/>
            <a:ext cx="335880" cy="2246302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5784788" y="2727807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4818048" y="457918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F3E338E-4A2A-44D6-8514-B8CAEF72D613}"/>
              </a:ext>
            </a:extLst>
          </p:cNvPr>
          <p:cNvCxnSpPr/>
          <p:nvPr/>
        </p:nvCxnSpPr>
        <p:spPr>
          <a:xfrm>
            <a:off x="7658891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293EF28-AD1B-4900-80F6-9A84C9A87892}"/>
              </a:ext>
            </a:extLst>
          </p:cNvPr>
          <p:cNvCxnSpPr/>
          <p:nvPr/>
        </p:nvCxnSpPr>
        <p:spPr>
          <a:xfrm>
            <a:off x="9243813" y="3097213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9FA991C-C70E-48B0-BB3A-EDB3E940E8A6}"/>
              </a:ext>
            </a:extLst>
          </p:cNvPr>
          <p:cNvCxnSpPr>
            <a:cxnSpLocks/>
          </p:cNvCxnSpPr>
          <p:nvPr/>
        </p:nvCxnSpPr>
        <p:spPr>
          <a:xfrm>
            <a:off x="7658891" y="3203095"/>
            <a:ext cx="1599809" cy="0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1012F6E-DECB-4D5E-8CE4-36A8F48F8D0E}"/>
              </a:ext>
            </a:extLst>
          </p:cNvPr>
          <p:cNvSpPr txBox="1"/>
          <p:nvPr/>
        </p:nvSpPr>
        <p:spPr>
          <a:xfrm>
            <a:off x="7912593" y="2873155"/>
            <a:ext cx="1240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前方未知区域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FDD3ADD-4298-4B2E-8BF0-130821C5B710}"/>
              </a:ext>
            </a:extLst>
          </p:cNvPr>
          <p:cNvSpPr/>
          <p:nvPr/>
        </p:nvSpPr>
        <p:spPr>
          <a:xfrm>
            <a:off x="7643813" y="3391773"/>
            <a:ext cx="1600000" cy="380269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EE43A66-AAF1-4FE7-95E8-8FDD03B52DC9}"/>
              </a:ext>
            </a:extLst>
          </p:cNvPr>
          <p:cNvSpPr txBox="1"/>
          <p:nvPr/>
        </p:nvSpPr>
        <p:spPr>
          <a:xfrm>
            <a:off x="6882693" y="3433085"/>
            <a:ext cx="155644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153" name="等腰三角形 152">
            <a:extLst>
              <a:ext uri="{FF2B5EF4-FFF2-40B4-BE49-F238E27FC236}">
                <a16:creationId xmlns:a16="http://schemas.microsoft.com/office/drawing/2014/main" id="{F9D18B31-AF83-4695-BE29-1A1F11FE16E0}"/>
              </a:ext>
            </a:extLst>
          </p:cNvPr>
          <p:cNvSpPr/>
          <p:nvPr/>
        </p:nvSpPr>
        <p:spPr>
          <a:xfrm rot="10800000">
            <a:off x="6155660" y="3626786"/>
            <a:ext cx="45719" cy="131943"/>
          </a:xfrm>
          <a:prstGeom prst="triangl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7FCB31D7-90BF-444D-98E2-EFBDDFE5FB26}"/>
              </a:ext>
            </a:extLst>
          </p:cNvPr>
          <p:cNvSpPr txBox="1"/>
          <p:nvPr/>
        </p:nvSpPr>
        <p:spPr>
          <a:xfrm>
            <a:off x="5842481" y="3409854"/>
            <a:ext cx="780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观测点</a:t>
            </a:r>
            <a:r>
              <a:rPr lang="en-US" altLang="zh-CN" sz="105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endParaRPr lang="zh-CN" altLang="en-US" sz="105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6634C6F-1D97-457D-B70B-1682A032C886}"/>
              </a:ext>
            </a:extLst>
          </p:cNvPr>
          <p:cNvCxnSpPr>
            <a:cxnSpLocks/>
          </p:cNvCxnSpPr>
          <p:nvPr/>
        </p:nvCxnSpPr>
        <p:spPr>
          <a:xfrm>
            <a:off x="3981756" y="3773251"/>
            <a:ext cx="588264" cy="0"/>
          </a:xfrm>
          <a:prstGeom prst="line">
            <a:avLst/>
          </a:prstGeom>
          <a:ln w="19050">
            <a:solidFill>
              <a:srgbClr val="FFC000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E72A5837-504C-4349-9F43-755DD6BD01C4}"/>
              </a:ext>
            </a:extLst>
          </p:cNvPr>
          <p:cNvSpPr txBox="1"/>
          <p:nvPr/>
        </p:nvSpPr>
        <p:spPr>
          <a:xfrm>
            <a:off x="3674967" y="3433769"/>
            <a:ext cx="448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辅助线</a:t>
            </a:r>
          </a:p>
        </p:txBody>
      </p:sp>
    </p:spTree>
    <p:extLst>
      <p:ext uri="{BB962C8B-B14F-4D97-AF65-F5344CB8AC3E}">
        <p14:creationId xmlns:p14="http://schemas.microsoft.com/office/powerpoint/2010/main" val="32201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任意多边形: 形状 144">
            <a:extLst>
              <a:ext uri="{FF2B5EF4-FFF2-40B4-BE49-F238E27FC236}">
                <a16:creationId xmlns:a16="http://schemas.microsoft.com/office/drawing/2014/main" id="{02BD5E2E-8CFC-43C2-A06C-7ACCD5EC6784}"/>
              </a:ext>
            </a:extLst>
          </p:cNvPr>
          <p:cNvSpPr/>
          <p:nvPr/>
        </p:nvSpPr>
        <p:spPr>
          <a:xfrm>
            <a:off x="5699956" y="1844824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69FA991C-C70E-48B0-BB3A-EDB3E940E8A6}"/>
              </a:ext>
            </a:extLst>
          </p:cNvPr>
          <p:cNvCxnSpPr>
            <a:cxnSpLocks/>
          </p:cNvCxnSpPr>
          <p:nvPr/>
        </p:nvCxnSpPr>
        <p:spPr>
          <a:xfrm>
            <a:off x="7658891" y="3852589"/>
            <a:ext cx="1599809" cy="0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5462123" y="3773913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5867882" y="3773913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F317A09-988A-4783-9AEB-7C377E3463B9}"/>
              </a:ext>
            </a:extLst>
          </p:cNvPr>
          <p:cNvGrpSpPr/>
          <p:nvPr/>
        </p:nvGrpSpPr>
        <p:grpSpPr>
          <a:xfrm>
            <a:off x="6047902" y="3773913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1505986D-EA24-4C11-82EE-FFBF91B7529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24302F71-88BB-481A-BE02-EBB28B21361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47CBAC4-C636-4555-8764-FC82E429584B}"/>
              </a:ext>
            </a:extLst>
          </p:cNvPr>
          <p:cNvGrpSpPr/>
          <p:nvPr/>
        </p:nvGrpSpPr>
        <p:grpSpPr>
          <a:xfrm>
            <a:off x="5651858" y="3773913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941A4E79-2559-4071-9408-95C5322C9F0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2CF55612-6347-45B3-8780-479A330DF0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3EDEC6F-D38F-4E52-92F6-741C0E224DDE}"/>
              </a:ext>
            </a:extLst>
          </p:cNvPr>
          <p:cNvGrpSpPr/>
          <p:nvPr/>
        </p:nvGrpSpPr>
        <p:grpSpPr>
          <a:xfrm>
            <a:off x="7310421" y="3773913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2F5FE897-3B67-4671-813E-08968E9B8E0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AA6BCDA9-7497-4043-8F70-2F78B6B8D63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D38C9057-16ED-4B41-AD48-EB733F50BBE4}"/>
              </a:ext>
            </a:extLst>
          </p:cNvPr>
          <p:cNvSpPr txBox="1"/>
          <p:nvPr/>
        </p:nvSpPr>
        <p:spPr>
          <a:xfrm>
            <a:off x="7176120" y="4041068"/>
            <a:ext cx="396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0E36C1F-A5D6-41CC-BAED-91E41C95766B}"/>
              </a:ext>
            </a:extLst>
          </p:cNvPr>
          <p:cNvSpPr txBox="1"/>
          <p:nvPr/>
        </p:nvSpPr>
        <p:spPr>
          <a:xfrm>
            <a:off x="4799856" y="3248980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接收电极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</p:cNvCxnSpPr>
          <p:nvPr/>
        </p:nvCxnSpPr>
        <p:spPr>
          <a:xfrm flipV="1">
            <a:off x="5807968" y="4365104"/>
            <a:ext cx="216024" cy="180020"/>
          </a:xfrm>
          <a:prstGeom prst="straightConnector1">
            <a:avLst/>
          </a:prstGeom>
          <a:ln w="1270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4835860" y="3789040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72869" y="3770399"/>
            <a:ext cx="2570944" cy="2853"/>
          </a:xfrm>
          <a:prstGeom prst="line">
            <a:avLst/>
          </a:prstGeom>
          <a:ln w="1905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791744" y="3356992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6804174" y="3780616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564052" y="4041068"/>
            <a:ext cx="40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204012" y="3789040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5051884" y="4437112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CF3E338E-4A2A-44D6-8514-B8CAEF72D613}"/>
              </a:ext>
            </a:extLst>
          </p:cNvPr>
          <p:cNvCxnSpPr/>
          <p:nvPr/>
        </p:nvCxnSpPr>
        <p:spPr>
          <a:xfrm>
            <a:off x="7658891" y="3746707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6293EF28-AD1B-4900-80F6-9A84C9A87892}"/>
              </a:ext>
            </a:extLst>
          </p:cNvPr>
          <p:cNvCxnSpPr/>
          <p:nvPr/>
        </p:nvCxnSpPr>
        <p:spPr>
          <a:xfrm>
            <a:off x="9243813" y="3746707"/>
            <a:ext cx="0" cy="233386"/>
          </a:xfrm>
          <a:prstGeom prst="line">
            <a:avLst/>
          </a:prstGeom>
          <a:ln w="15875">
            <a:prstDash val="sysDot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1012F6E-DECB-4D5E-8CE4-36A8F48F8D0E}"/>
              </a:ext>
            </a:extLst>
          </p:cNvPr>
          <p:cNvSpPr txBox="1"/>
          <p:nvPr/>
        </p:nvSpPr>
        <p:spPr>
          <a:xfrm>
            <a:off x="8256240" y="3969060"/>
            <a:ext cx="169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前方未知区域底板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FDD3ADD-4298-4B2E-8BF0-130821C5B710}"/>
              </a:ext>
            </a:extLst>
          </p:cNvPr>
          <p:cNvSpPr/>
          <p:nvPr/>
        </p:nvSpPr>
        <p:spPr>
          <a:xfrm>
            <a:off x="7643813" y="2996953"/>
            <a:ext cx="1600000" cy="775090"/>
          </a:xfrm>
          <a:prstGeom prst="rect">
            <a:avLst/>
          </a:prstGeom>
          <a:blipFill>
            <a:blip r:embed="rId3">
              <a:alphaModFix/>
            </a:blip>
            <a:tile tx="0" ty="0" sx="100000" sy="100000" flip="none" algn="tl"/>
          </a:blip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AEE43A66-AAF1-4FE7-95E8-8FDD03B52DC9}"/>
              </a:ext>
            </a:extLst>
          </p:cNvPr>
          <p:cNvSpPr txBox="1"/>
          <p:nvPr/>
        </p:nvSpPr>
        <p:spPr>
          <a:xfrm>
            <a:off x="6882693" y="3433085"/>
            <a:ext cx="1556441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8D7E387-1AFC-4B97-8CB5-FE84E9F91088}"/>
              </a:ext>
            </a:extLst>
          </p:cNvPr>
          <p:cNvGrpSpPr/>
          <p:nvPr/>
        </p:nvGrpSpPr>
        <p:grpSpPr>
          <a:xfrm>
            <a:off x="7056202" y="3780616"/>
            <a:ext cx="45719" cy="303159"/>
            <a:chOff x="4086225" y="3773252"/>
            <a:chExt cx="0" cy="310978"/>
          </a:xfrm>
        </p:grpSpPr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18D41F4-C8E7-416C-A6CD-60B6CB7C5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0066FF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3DA470B0-7E5A-48FA-87D8-06702AD64CC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0066FF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F2DA1FA3-3224-42AB-9D4F-2BF1BCB1A2E0}"/>
              </a:ext>
            </a:extLst>
          </p:cNvPr>
          <p:cNvSpPr txBox="1"/>
          <p:nvPr/>
        </p:nvSpPr>
        <p:spPr>
          <a:xfrm>
            <a:off x="6852084" y="4041068"/>
            <a:ext cx="40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dirty="0">
              <a:solidFill>
                <a:srgbClr val="0066FF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35D0190-E3C9-448C-AEBE-7E6BA8B344B3}"/>
              </a:ext>
            </a:extLst>
          </p:cNvPr>
          <p:cNvSpPr/>
          <p:nvPr/>
        </p:nvSpPr>
        <p:spPr>
          <a:xfrm>
            <a:off x="4475820" y="3501008"/>
            <a:ext cx="597049" cy="315460"/>
          </a:xfrm>
          <a:custGeom>
            <a:avLst/>
            <a:gdLst>
              <a:gd name="connsiteX0" fmla="*/ 0 w 1133475"/>
              <a:gd name="connsiteY0" fmla="*/ 175636 h 512404"/>
              <a:gd name="connsiteX1" fmla="*/ 428625 w 1133475"/>
              <a:gd name="connsiteY1" fmla="*/ 13711 h 512404"/>
              <a:gd name="connsiteX2" fmla="*/ 523875 w 1133475"/>
              <a:gd name="connsiteY2" fmla="*/ 489961 h 512404"/>
              <a:gd name="connsiteX3" fmla="*/ 1133475 w 1133475"/>
              <a:gd name="connsiteY3" fmla="*/ 437574 h 51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475" h="512404">
                <a:moveTo>
                  <a:pt x="0" y="175636"/>
                </a:moveTo>
                <a:cubicBezTo>
                  <a:pt x="170656" y="68480"/>
                  <a:pt x="341313" y="-38676"/>
                  <a:pt x="428625" y="13711"/>
                </a:cubicBezTo>
                <a:cubicBezTo>
                  <a:pt x="515937" y="66098"/>
                  <a:pt x="406400" y="419317"/>
                  <a:pt x="523875" y="489961"/>
                </a:cubicBezTo>
                <a:cubicBezTo>
                  <a:pt x="641350" y="560605"/>
                  <a:pt x="1027113" y="442337"/>
                  <a:pt x="1133475" y="437574"/>
                </a:cubicBezTo>
              </a:path>
            </a:pathLst>
          </a:cu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左大括号 119">
            <a:extLst>
              <a:ext uri="{FF2B5EF4-FFF2-40B4-BE49-F238E27FC236}">
                <a16:creationId xmlns:a16="http://schemas.microsoft.com/office/drawing/2014/main" id="{436E4DE1-C723-4D97-B42B-9251C6402FE8}"/>
              </a:ext>
            </a:extLst>
          </p:cNvPr>
          <p:cNvSpPr/>
          <p:nvPr/>
        </p:nvSpPr>
        <p:spPr>
          <a:xfrm rot="5400000">
            <a:off x="5765564" y="3003352"/>
            <a:ext cx="123250" cy="1262578"/>
          </a:xfrm>
          <a:prstGeom prst="leftBrace">
            <a:avLst>
              <a:gd name="adj1" fmla="val 8333"/>
              <a:gd name="adj2" fmla="val 53634"/>
            </a:avLst>
          </a:prstGeom>
          <a:ln w="9525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6CA211A-D5DE-4527-8144-6D5F5F77D2E4}"/>
              </a:ext>
            </a:extLst>
          </p:cNvPr>
          <p:cNvSpPr/>
          <p:nvPr/>
        </p:nvSpPr>
        <p:spPr>
          <a:xfrm>
            <a:off x="6312024" y="2852936"/>
            <a:ext cx="1980220" cy="198000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0E3D272-4EFE-4D58-8207-9600534BCDE3}"/>
              </a:ext>
            </a:extLst>
          </p:cNvPr>
          <p:cNvCxnSpPr>
            <a:cxnSpLocks/>
            <a:endCxn id="8" idx="5"/>
          </p:cNvCxnSpPr>
          <p:nvPr/>
        </p:nvCxnSpPr>
        <p:spPr>
          <a:xfrm>
            <a:off x="7320136" y="3789040"/>
            <a:ext cx="682111" cy="7539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椭圆 129">
            <a:extLst>
              <a:ext uri="{FF2B5EF4-FFF2-40B4-BE49-F238E27FC236}">
                <a16:creationId xmlns:a16="http://schemas.microsoft.com/office/drawing/2014/main" id="{B3DD20CE-C9E3-49DD-A727-ABB3A098C0DE}"/>
              </a:ext>
            </a:extLst>
          </p:cNvPr>
          <p:cNvSpPr/>
          <p:nvPr/>
        </p:nvSpPr>
        <p:spPr>
          <a:xfrm>
            <a:off x="6132004" y="2744924"/>
            <a:ext cx="2160000" cy="2160000"/>
          </a:xfrm>
          <a:prstGeom prst="ellipse">
            <a:avLst/>
          </a:prstGeom>
          <a:noFill/>
          <a:ln w="12700">
            <a:solidFill>
              <a:srgbClr val="0066FF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FA9727-5A57-462A-ADC9-E9D85BFC5C4E}"/>
              </a:ext>
            </a:extLst>
          </p:cNvPr>
          <p:cNvCxnSpPr>
            <a:cxnSpLocks/>
            <a:endCxn id="130" idx="4"/>
          </p:cNvCxnSpPr>
          <p:nvPr/>
        </p:nvCxnSpPr>
        <p:spPr>
          <a:xfrm>
            <a:off x="7068109" y="3789040"/>
            <a:ext cx="143895" cy="1115884"/>
          </a:xfrm>
          <a:prstGeom prst="straightConnector1">
            <a:avLst/>
          </a:prstGeom>
          <a:ln w="12700">
            <a:solidFill>
              <a:srgbClr val="0066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椭圆 132">
            <a:extLst>
              <a:ext uri="{FF2B5EF4-FFF2-40B4-BE49-F238E27FC236}">
                <a16:creationId xmlns:a16="http://schemas.microsoft.com/office/drawing/2014/main" id="{E2394A72-9924-41B9-88D7-A40F328C38B2}"/>
              </a:ext>
            </a:extLst>
          </p:cNvPr>
          <p:cNvSpPr/>
          <p:nvPr/>
        </p:nvSpPr>
        <p:spPr>
          <a:xfrm>
            <a:off x="5951984" y="2636912"/>
            <a:ext cx="2340000" cy="234000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030036B8-1706-4788-ACB7-A35288C6C950}"/>
              </a:ext>
            </a:extLst>
          </p:cNvPr>
          <p:cNvCxnSpPr>
            <a:cxnSpLocks/>
          </p:cNvCxnSpPr>
          <p:nvPr/>
        </p:nvCxnSpPr>
        <p:spPr>
          <a:xfrm flipH="1">
            <a:off x="6276020" y="3789040"/>
            <a:ext cx="521411" cy="845187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AB5870DD-62C3-4E0D-AADF-B6748CD8F824}"/>
              </a:ext>
            </a:extLst>
          </p:cNvPr>
          <p:cNvCxnSpPr>
            <a:cxnSpLocks/>
          </p:cNvCxnSpPr>
          <p:nvPr/>
        </p:nvCxnSpPr>
        <p:spPr>
          <a:xfrm>
            <a:off x="3971764" y="3248980"/>
            <a:ext cx="3665252" cy="0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5D5DAC5-E4DF-4802-90E4-2A61A5021383}"/>
              </a:ext>
            </a:extLst>
          </p:cNvPr>
          <p:cNvSpPr txBox="1"/>
          <p:nvPr/>
        </p:nvSpPr>
        <p:spPr>
          <a:xfrm>
            <a:off x="5087888" y="2924944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EA200E-037B-4937-9DC0-D0A25FCE0099}"/>
              </a:ext>
            </a:extLst>
          </p:cNvPr>
          <p:cNvCxnSpPr/>
          <p:nvPr/>
        </p:nvCxnSpPr>
        <p:spPr>
          <a:xfrm flipV="1">
            <a:off x="7644172" y="1520788"/>
            <a:ext cx="0" cy="2232248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70886F0-1B3D-4759-BE41-187B5FA34AFB}"/>
              </a:ext>
            </a:extLst>
          </p:cNvPr>
          <p:cNvSpPr/>
          <p:nvPr/>
        </p:nvSpPr>
        <p:spPr>
          <a:xfrm>
            <a:off x="7752184" y="1808820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302DDC77-C198-492F-A2B5-9E9726CBC046}"/>
              </a:ext>
            </a:extLst>
          </p:cNvPr>
          <p:cNvSpPr/>
          <p:nvPr/>
        </p:nvSpPr>
        <p:spPr>
          <a:xfrm>
            <a:off x="5555940" y="1664804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rgbClr val="0066FF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16980DA9-E5E2-464F-938E-A9E0462C35B7}"/>
              </a:ext>
            </a:extLst>
          </p:cNvPr>
          <p:cNvSpPr/>
          <p:nvPr/>
        </p:nvSpPr>
        <p:spPr>
          <a:xfrm>
            <a:off x="5375920" y="1448780"/>
            <a:ext cx="1692188" cy="1080120"/>
          </a:xfrm>
          <a:custGeom>
            <a:avLst/>
            <a:gdLst>
              <a:gd name="connsiteX0" fmla="*/ 0 w 2082800"/>
              <a:gd name="connsiteY0" fmla="*/ 0 h 1295400"/>
              <a:gd name="connsiteX1" fmla="*/ 196850 w 2082800"/>
              <a:gd name="connsiteY1" fmla="*/ 641350 h 1295400"/>
              <a:gd name="connsiteX2" fmla="*/ 717550 w 2082800"/>
              <a:gd name="connsiteY2" fmla="*/ 933450 h 1295400"/>
              <a:gd name="connsiteX3" fmla="*/ 920750 w 2082800"/>
              <a:gd name="connsiteY3" fmla="*/ 1181100 h 1295400"/>
              <a:gd name="connsiteX4" fmla="*/ 1422400 w 2082800"/>
              <a:gd name="connsiteY4" fmla="*/ 1079500 h 1295400"/>
              <a:gd name="connsiteX5" fmla="*/ 2082800 w 2082800"/>
              <a:gd name="connsiteY5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1295400">
                <a:moveTo>
                  <a:pt x="0" y="0"/>
                </a:moveTo>
                <a:cubicBezTo>
                  <a:pt x="38629" y="242887"/>
                  <a:pt x="77258" y="485775"/>
                  <a:pt x="196850" y="641350"/>
                </a:cubicBezTo>
                <a:cubicBezTo>
                  <a:pt x="316442" y="796925"/>
                  <a:pt x="596900" y="843492"/>
                  <a:pt x="717550" y="933450"/>
                </a:cubicBezTo>
                <a:cubicBezTo>
                  <a:pt x="838200" y="1023408"/>
                  <a:pt x="803275" y="1156758"/>
                  <a:pt x="920750" y="1181100"/>
                </a:cubicBezTo>
                <a:cubicBezTo>
                  <a:pt x="1038225" y="1205442"/>
                  <a:pt x="1228725" y="1060450"/>
                  <a:pt x="1422400" y="1079500"/>
                </a:cubicBezTo>
                <a:cubicBezTo>
                  <a:pt x="1616075" y="1098550"/>
                  <a:pt x="1965325" y="1264708"/>
                  <a:pt x="2082800" y="1295400"/>
                </a:cubicBezTo>
              </a:path>
            </a:pathLst>
          </a:custGeom>
          <a:noFill/>
          <a:ln w="12700"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67802C0E-46C4-4634-A07F-065E4F5A47C5}"/>
              </a:ext>
            </a:extLst>
          </p:cNvPr>
          <p:cNvSpPr txBox="1"/>
          <p:nvPr/>
        </p:nvSpPr>
        <p:spPr>
          <a:xfrm>
            <a:off x="7608168" y="1376772"/>
            <a:ext cx="6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83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230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2362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9169AE0-E0F1-4DCC-AAF5-325E8034A972}"/>
              </a:ext>
            </a:extLst>
          </p:cNvPr>
          <p:cNvCxnSpPr>
            <a:cxnSpLocks/>
            <a:stCxn id="135" idx="1"/>
          </p:cNvCxnSpPr>
          <p:nvPr/>
        </p:nvCxnSpPr>
        <p:spPr>
          <a:xfrm flipH="1" flipV="1">
            <a:off x="8746659" y="4778996"/>
            <a:ext cx="188684" cy="166000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4646776" y="399189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5783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4208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3251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283092" y="409530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7054959" y="990984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79668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7753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8445791" y="409577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02593" y="3806354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4144728" y="208754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5094574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669643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302349" y="210931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467217" y="210931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506126" y="210434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3477860" y="2285963"/>
            <a:ext cx="20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个电极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AC0BA4-C507-4ED1-9CCA-46FA350D8557}"/>
              </a:ext>
            </a:extLst>
          </p:cNvPr>
          <p:cNvSpPr txBox="1"/>
          <p:nvPr/>
        </p:nvSpPr>
        <p:spPr>
          <a:xfrm>
            <a:off x="8935343" y="480649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等电位面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5848776" y="4121884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7184223" y="4078399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7207359" y="1143384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839355" y="1544343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6519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714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205434" y="381048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31209" y="379584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34746" y="377746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82584" y="3747680"/>
            <a:ext cx="6044962" cy="1559291"/>
            <a:chOff x="3881861" y="5333049"/>
            <a:chExt cx="6031819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60890F4E-6C3A-4786-96E2-C9189167639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48059" y="4293630"/>
            <a:ext cx="622319" cy="283671"/>
          </a:xfrm>
          <a:prstGeom prst="curvedConnector3">
            <a:avLst>
              <a:gd name="adj1" fmla="val 50000"/>
            </a:avLst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51E1381-917E-403B-AEBE-3A97DE2EF468}"/>
              </a:ext>
            </a:extLst>
          </p:cNvPr>
          <p:cNvSpPr txBox="1"/>
          <p:nvPr/>
        </p:nvSpPr>
        <p:spPr>
          <a:xfrm>
            <a:off x="7930762" y="4680166"/>
            <a:ext cx="94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测量电极</a:t>
            </a:r>
          </a:p>
        </p:txBody>
      </p:sp>
    </p:spTree>
    <p:extLst>
      <p:ext uri="{BB962C8B-B14F-4D97-AF65-F5344CB8AC3E}">
        <p14:creationId xmlns:p14="http://schemas.microsoft.com/office/powerpoint/2010/main" val="225164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5183533" y="3774687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6683713" y="3773949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3677537" y="352046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6243713" y="377498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7960019" y="3776589"/>
            <a:ext cx="1800000" cy="9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5546848" y="3772457"/>
            <a:ext cx="1600000" cy="8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3995738" y="3773253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4579546" y="358457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4565344" y="361825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4086225" y="378277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3666675" y="405947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极（无穷远）</a:t>
            </a: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9F6B074-B250-4EBE-815A-3C9966A152F6}"/>
              </a:ext>
            </a:extLst>
          </p:cNvPr>
          <p:cNvGrpSpPr/>
          <p:nvPr/>
        </p:nvGrpSpPr>
        <p:grpSpPr>
          <a:xfrm>
            <a:off x="6803736" y="768038"/>
            <a:ext cx="45719" cy="303159"/>
            <a:chOff x="4086225" y="3773252"/>
            <a:chExt cx="0" cy="310978"/>
          </a:xfrm>
        </p:grpSpPr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5EC2CB7-7BE2-47F3-AA86-2EC8A9B7096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45837500-4C10-4031-BEFA-4FA1637B3FD3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6768183" y="3784431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6296054" y="378035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6536981" y="3782296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7674347" y="3777534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7476956" y="3780455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8863302" y="377997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106E942-C8BB-4C77-A3ED-BE51FC23D77F}"/>
              </a:ext>
            </a:extLst>
          </p:cNvPr>
          <p:cNvSpPr txBox="1"/>
          <p:nvPr/>
        </p:nvSpPr>
        <p:spPr>
          <a:xfrm>
            <a:off x="6315293" y="3819054"/>
            <a:ext cx="23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D18B253-8995-4AA9-81AA-B4CA00BF6602}"/>
              </a:ext>
            </a:extLst>
          </p:cNvPr>
          <p:cNvSpPr txBox="1"/>
          <p:nvPr/>
        </p:nvSpPr>
        <p:spPr>
          <a:xfrm>
            <a:off x="3901255" y="477324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B194BE1-AA52-43F0-9257-EEA4DFCA47F1}"/>
              </a:ext>
            </a:extLst>
          </p:cNvPr>
          <p:cNvSpPr txBox="1"/>
          <p:nvPr/>
        </p:nvSpPr>
        <p:spPr>
          <a:xfrm>
            <a:off x="4851101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D6EE6D3-FD22-4C5E-B5E9-B1E8CD7B2154}"/>
              </a:ext>
            </a:extLst>
          </p:cNvPr>
          <p:cNvSpPr txBox="1"/>
          <p:nvPr/>
        </p:nvSpPr>
        <p:spPr>
          <a:xfrm>
            <a:off x="4426170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C2F14132-A4FB-42D7-8C0E-92156DD4C1C1}"/>
              </a:ext>
            </a:extLst>
          </p:cNvPr>
          <p:cNvSpPr txBox="1"/>
          <p:nvPr/>
        </p:nvSpPr>
        <p:spPr>
          <a:xfrm>
            <a:off x="5058876" y="499092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31D6FF-173B-4EED-9D40-441EEBA583BD}"/>
              </a:ext>
            </a:extLst>
          </p:cNvPr>
          <p:cNvSpPr txBox="1"/>
          <p:nvPr/>
        </p:nvSpPr>
        <p:spPr>
          <a:xfrm>
            <a:off x="4223744" y="499092"/>
            <a:ext cx="3468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50F2B2B-0DAD-48F7-BC4C-1400AEC500A8}"/>
              </a:ext>
            </a:extLst>
          </p:cNvPr>
          <p:cNvSpPr txBox="1"/>
          <p:nvPr/>
        </p:nvSpPr>
        <p:spPr>
          <a:xfrm>
            <a:off x="5262653" y="494120"/>
            <a:ext cx="336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900" baseline="-25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baseline="-250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4BB72-A9BD-4812-B629-332C688079DF}"/>
              </a:ext>
            </a:extLst>
          </p:cNvPr>
          <p:cNvGrpSpPr/>
          <p:nvPr/>
        </p:nvGrpSpPr>
        <p:grpSpPr>
          <a:xfrm>
            <a:off x="4952712" y="3213425"/>
            <a:ext cx="2045782" cy="400147"/>
            <a:chOff x="4952712" y="3121047"/>
            <a:chExt cx="2045782" cy="49252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E36C1F-A5D6-41CC-BAED-91E41C95766B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第一组，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左大括号 130">
              <a:extLst>
                <a:ext uri="{FF2B5EF4-FFF2-40B4-BE49-F238E27FC236}">
                  <a16:creationId xmlns:a16="http://schemas.microsoft.com/office/drawing/2014/main" id="{F2462B90-0F5F-4442-A279-05DF83D0CD85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859D549-F753-4EE8-A93A-8F1BF1D269FD}"/>
              </a:ext>
            </a:extLst>
          </p:cNvPr>
          <p:cNvSpPr txBox="1"/>
          <p:nvPr/>
        </p:nvSpPr>
        <p:spPr>
          <a:xfrm>
            <a:off x="9299729" y="2539138"/>
            <a:ext cx="816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掘进方向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5FE294-74E2-4DB8-AB8E-9A081807CB59}"/>
              </a:ext>
            </a:extLst>
          </p:cNvPr>
          <p:cNvGrpSpPr/>
          <p:nvPr/>
        </p:nvGrpSpPr>
        <p:grpSpPr>
          <a:xfrm>
            <a:off x="3043074" y="871949"/>
            <a:ext cx="3702096" cy="233386"/>
            <a:chOff x="7658891" y="3097213"/>
            <a:chExt cx="1599809" cy="233386"/>
          </a:xfrm>
        </p:grpSpPr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3E338E-4A2A-44D6-8514-B8CAEF72D613}"/>
                </a:ext>
              </a:extLst>
            </p:cNvPr>
            <p:cNvCxnSpPr/>
            <p:nvPr/>
          </p:nvCxnSpPr>
          <p:spPr>
            <a:xfrm>
              <a:off x="7658891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6293EF28-AD1B-4900-80F6-9A84C9A87892}"/>
                </a:ext>
              </a:extLst>
            </p:cNvPr>
            <p:cNvCxnSpPr/>
            <p:nvPr/>
          </p:nvCxnSpPr>
          <p:spPr>
            <a:xfrm>
              <a:off x="9243813" y="3097213"/>
              <a:ext cx="0" cy="233386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69FA991C-C70E-48B0-BB3A-EDB3E940E8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8891" y="3203095"/>
              <a:ext cx="1599809" cy="0"/>
            </a:xfrm>
            <a:prstGeom prst="line">
              <a:avLst/>
            </a:prstGeom>
            <a:ln w="15875">
              <a:prstDash val="sysDot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4305300" y="345554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D681659-5473-4922-AD69-DD84C9BE3108}"/>
              </a:ext>
            </a:extLst>
          </p:cNvPr>
          <p:cNvSpPr txBox="1"/>
          <p:nvPr/>
        </p:nvSpPr>
        <p:spPr>
          <a:xfrm>
            <a:off x="3901576" y="3190653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F24FD5-C31E-4D82-A58A-243A45B0C52F}"/>
              </a:ext>
            </a:extLst>
          </p:cNvPr>
          <p:cNvGrpSpPr/>
          <p:nvPr/>
        </p:nvGrpSpPr>
        <p:grpSpPr>
          <a:xfrm>
            <a:off x="6950460" y="768038"/>
            <a:ext cx="45719" cy="303159"/>
            <a:chOff x="4086225" y="3773252"/>
            <a:chExt cx="0" cy="31097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A9F177C-096D-47BE-9523-A0D06E69891C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D26DC6-6241-437B-BC27-01704F0BCFB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5489819" y="377973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5648860" y="377989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E2D1EAD-F37B-4879-B897-AC02C0549F70}"/>
              </a:ext>
            </a:extLst>
          </p:cNvPr>
          <p:cNvGrpSpPr/>
          <p:nvPr/>
        </p:nvGrpSpPr>
        <p:grpSpPr>
          <a:xfrm>
            <a:off x="6274636" y="700604"/>
            <a:ext cx="45719" cy="303159"/>
            <a:chOff x="4086225" y="3773252"/>
            <a:chExt cx="0" cy="310978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CDA1705D-DC6E-4513-8983-43366B7C82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F38BCB9D-36BD-4886-B2E0-691F559001A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7911136" y="3783344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8072269" y="3783972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81E22D9-095F-412B-B61A-943294DA1581}"/>
              </a:ext>
            </a:extLst>
          </p:cNvPr>
          <p:cNvSpPr/>
          <p:nvPr/>
        </p:nvSpPr>
        <p:spPr>
          <a:xfrm>
            <a:off x="8206610" y="3654699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CF10C2E2-EA55-43E0-BC35-4107A6E543F5}"/>
              </a:ext>
            </a:extLst>
          </p:cNvPr>
          <p:cNvSpPr/>
          <p:nvPr/>
        </p:nvSpPr>
        <p:spPr>
          <a:xfrm>
            <a:off x="6983091" y="3671282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A7D3A29-63C0-4A43-AF67-9C816B95CB1A}"/>
              </a:ext>
            </a:extLst>
          </p:cNvPr>
          <p:cNvSpPr/>
          <p:nvPr/>
        </p:nvSpPr>
        <p:spPr>
          <a:xfrm>
            <a:off x="5826628" y="3658588"/>
            <a:ext cx="285560" cy="25586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5180267" y="3816252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7CC36A2-A3D1-4A3D-93D2-8640533B8D27}"/>
              </a:ext>
            </a:extLst>
          </p:cNvPr>
          <p:cNvSpPr txBox="1"/>
          <p:nvPr/>
        </p:nvSpPr>
        <p:spPr>
          <a:xfrm>
            <a:off x="7617171" y="3816434"/>
            <a:ext cx="239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E7D3EC2A-7F23-48A9-9848-1411CEF08F7C}"/>
              </a:ext>
            </a:extLst>
          </p:cNvPr>
          <p:cNvSpPr txBox="1"/>
          <p:nvPr/>
        </p:nvSpPr>
        <p:spPr>
          <a:xfrm>
            <a:off x="5734382" y="365939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05B591B8-3064-43CF-98F1-C05ADF2564E0}"/>
              </a:ext>
            </a:extLst>
          </p:cNvPr>
          <p:cNvSpPr txBox="1"/>
          <p:nvPr/>
        </p:nvSpPr>
        <p:spPr>
          <a:xfrm>
            <a:off x="6897771" y="3678463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848AEED-5EDD-40AC-BC3E-E29B3E74322C}"/>
              </a:ext>
            </a:extLst>
          </p:cNvPr>
          <p:cNvSpPr txBox="1"/>
          <p:nvPr/>
        </p:nvSpPr>
        <p:spPr>
          <a:xfrm>
            <a:off x="8116442" y="3664252"/>
            <a:ext cx="10922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</a:t>
            </a:r>
            <a:r>
              <a:rPr lang="en-US" altLang="zh-CN" sz="9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9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896FB15-F3A8-4110-87D0-C8094249FCE6}"/>
              </a:ext>
            </a:extLst>
          </p:cNvPr>
          <p:cNvGrpSpPr/>
          <p:nvPr/>
        </p:nvGrpSpPr>
        <p:grpSpPr>
          <a:xfrm>
            <a:off x="5960738" y="3025176"/>
            <a:ext cx="2045782" cy="578656"/>
            <a:chOff x="4952712" y="3121047"/>
            <a:chExt cx="2045782" cy="492528"/>
          </a:xfrm>
        </p:grpSpPr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5A56752C-59D7-46E5-8E30-38072343953C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第二组，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左大括号 157">
              <a:extLst>
                <a:ext uri="{FF2B5EF4-FFF2-40B4-BE49-F238E27FC236}">
                  <a16:creationId xmlns:a16="http://schemas.microsoft.com/office/drawing/2014/main" id="{C8DA499B-08F2-4B9C-8CBE-E6FBB39B6D64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294D54D-1055-4175-8D31-C66FD269BCB2}"/>
              </a:ext>
            </a:extLst>
          </p:cNvPr>
          <p:cNvGrpSpPr/>
          <p:nvPr/>
        </p:nvGrpSpPr>
        <p:grpSpPr>
          <a:xfrm>
            <a:off x="7077931" y="3020952"/>
            <a:ext cx="2045782" cy="578656"/>
            <a:chOff x="4952712" y="3121047"/>
            <a:chExt cx="2045782" cy="492528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C11C4E4C-5D3A-46B5-9E58-E8828A8A7E98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21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第三组，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左大括号 160">
              <a:extLst>
                <a:ext uri="{FF2B5EF4-FFF2-40B4-BE49-F238E27FC236}">
                  <a16:creationId xmlns:a16="http://schemas.microsoft.com/office/drawing/2014/main" id="{02BB64E0-8BDB-47B0-959D-8E1E9DA0ED37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87F937-E551-4A77-B111-F103EAD1116D}"/>
              </a:ext>
            </a:extLst>
          </p:cNvPr>
          <p:cNvGrpSpPr/>
          <p:nvPr/>
        </p:nvGrpSpPr>
        <p:grpSpPr>
          <a:xfrm>
            <a:off x="8276838" y="3213806"/>
            <a:ext cx="2045782" cy="400147"/>
            <a:chOff x="4952712" y="3121047"/>
            <a:chExt cx="2045782" cy="492528"/>
          </a:xfrm>
        </p:grpSpPr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46928CBB-1467-4D90-88A7-01C696823052}"/>
                </a:ext>
              </a:extLst>
            </p:cNvPr>
            <p:cNvSpPr txBox="1"/>
            <p:nvPr/>
          </p:nvSpPr>
          <p:spPr>
            <a:xfrm>
              <a:off x="4952712" y="3121047"/>
              <a:ext cx="2045782" cy="312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第四组，</a:t>
              </a:r>
              <a:r>
                <a:rPr lang="en-US" altLang="zh-CN" sz="105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1050" dirty="0">
                  <a:latin typeface="宋体" panose="02010600030101010101" pitchFamily="2" charset="-122"/>
                  <a:ea typeface="宋体" panose="02010600030101010101" pitchFamily="2" charset="-122"/>
                </a:rPr>
                <a:t>个电极</a:t>
              </a:r>
              <a:endParaRPr lang="zh-CN" altLang="en-US" sz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4" name="左大括号 163">
              <a:extLst>
                <a:ext uri="{FF2B5EF4-FFF2-40B4-BE49-F238E27FC236}">
                  <a16:creationId xmlns:a16="http://schemas.microsoft.com/office/drawing/2014/main" id="{7963BA23-524F-4F93-8A6A-DFE4C73DD356}"/>
                </a:ext>
              </a:extLst>
            </p:cNvPr>
            <p:cNvSpPr/>
            <p:nvPr/>
          </p:nvSpPr>
          <p:spPr>
            <a:xfrm rot="5400000">
              <a:off x="5495801" y="3013376"/>
              <a:ext cx="230832" cy="969565"/>
            </a:xfrm>
            <a:prstGeom prst="leftBrace">
              <a:avLst>
                <a:gd name="adj1" fmla="val 8333"/>
                <a:gd name="adj2" fmla="val 53634"/>
              </a:avLst>
            </a:prstGeom>
            <a:ln w="9525"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6DCA456-96A2-48EF-96A8-80BD8B210E5D}"/>
              </a:ext>
            </a:extLst>
          </p:cNvPr>
          <p:cNvSpPr txBox="1"/>
          <p:nvPr/>
        </p:nvSpPr>
        <p:spPr>
          <a:xfrm>
            <a:off x="8828396" y="3809218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90F1FB1-8DF6-40CC-99BA-06C6D05CD3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6088" y="4098753"/>
            <a:ext cx="336732" cy="303601"/>
          </a:xfrm>
          <a:prstGeom prst="curvedConnector3">
            <a:avLst/>
          </a:prstGeom>
          <a:ln w="63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EDBD3C8D-22DF-4C47-8CC0-9FFFAC631F29}"/>
              </a:ext>
            </a:extLst>
          </p:cNvPr>
          <p:cNvSpPr txBox="1"/>
          <p:nvPr/>
        </p:nvSpPr>
        <p:spPr>
          <a:xfrm>
            <a:off x="4565598" y="4380397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电极距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1.5m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3972112" y="3754434"/>
            <a:ext cx="6052763" cy="1559291"/>
            <a:chOff x="3874077" y="5333049"/>
            <a:chExt cx="6039603" cy="137924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0" y="5352123"/>
              <a:ext cx="6011985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74077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3683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403512" y="5339397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BB8379E-A3E7-41EF-B36A-C27DB3A56BAB}"/>
              </a:ext>
            </a:extLst>
          </p:cNvPr>
          <p:cNvCxnSpPr>
            <a:cxnSpLocks/>
          </p:cNvCxnSpPr>
          <p:nvPr/>
        </p:nvCxnSpPr>
        <p:spPr>
          <a:xfrm>
            <a:off x="3995738" y="2901950"/>
            <a:ext cx="6005512" cy="0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37081FD1-A2EE-43A7-8E36-622279357ACA}"/>
              </a:ext>
            </a:extLst>
          </p:cNvPr>
          <p:cNvCxnSpPr>
            <a:cxnSpLocks/>
          </p:cNvCxnSpPr>
          <p:nvPr/>
        </p:nvCxnSpPr>
        <p:spPr>
          <a:xfrm>
            <a:off x="10002629" y="2892236"/>
            <a:ext cx="7224" cy="889365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DCA6EC9-E4BF-4338-9559-EFC998A99EA5}"/>
              </a:ext>
            </a:extLst>
          </p:cNvPr>
          <p:cNvCxnSpPr/>
          <p:nvPr/>
        </p:nvCxnSpPr>
        <p:spPr>
          <a:xfrm>
            <a:off x="9515446" y="2806700"/>
            <a:ext cx="492224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53136A1-ADEE-448F-A9B5-C857323EBC2D}"/>
              </a:ext>
            </a:extLst>
          </p:cNvPr>
          <p:cNvSpPr txBox="1"/>
          <p:nvPr/>
        </p:nvSpPr>
        <p:spPr>
          <a:xfrm>
            <a:off x="3901576" y="2931272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巷道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350C276-CC8B-476A-8D0E-CFF38EFF393D}"/>
              </a:ext>
            </a:extLst>
          </p:cNvPr>
          <p:cNvSpPr txBox="1"/>
          <p:nvPr/>
        </p:nvSpPr>
        <p:spPr>
          <a:xfrm>
            <a:off x="6475346" y="2621333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F4459905-3E26-4350-8D77-4FF9BBA26652}"/>
              </a:ext>
            </a:extLst>
          </p:cNvPr>
          <p:cNvSpPr txBox="1"/>
          <p:nvPr/>
        </p:nvSpPr>
        <p:spPr>
          <a:xfrm>
            <a:off x="9168350" y="3768344"/>
            <a:ext cx="62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底板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93ED3C4E-2744-467C-B77B-C24E7FAF8C34}"/>
              </a:ext>
            </a:extLst>
          </p:cNvPr>
          <p:cNvSpPr/>
          <p:nvPr/>
        </p:nvSpPr>
        <p:spPr>
          <a:xfrm>
            <a:off x="3894483" y="1860956"/>
            <a:ext cx="2400000" cy="12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82E9CF00-D131-410F-8550-21F574D5292B}"/>
              </a:ext>
            </a:extLst>
          </p:cNvPr>
          <p:cNvSpPr/>
          <p:nvPr/>
        </p:nvSpPr>
        <p:spPr>
          <a:xfrm>
            <a:off x="4951504" y="1865806"/>
            <a:ext cx="2000000" cy="100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EBE7C5E-61D2-45E7-A014-9A8218079180}"/>
              </a:ext>
            </a:extLst>
          </p:cNvPr>
          <p:cNvCxnSpPr>
            <a:cxnSpLocks/>
          </p:cNvCxnSpPr>
          <p:nvPr/>
        </p:nvCxnSpPr>
        <p:spPr>
          <a:xfrm flipV="1">
            <a:off x="3357726" y="2080540"/>
            <a:ext cx="150163" cy="126065"/>
          </a:xfrm>
          <a:prstGeom prst="straightConnector1">
            <a:avLst/>
          </a:prstGeom>
          <a:ln w="6350" cap="sq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CE842FA-F552-4334-83AD-48F69DC27C2B}"/>
              </a:ext>
            </a:extLst>
          </p:cNvPr>
          <p:cNvSpPr txBox="1"/>
          <p:nvPr/>
        </p:nvSpPr>
        <p:spPr>
          <a:xfrm>
            <a:off x="2388487" y="1609112"/>
            <a:ext cx="4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测线</a:t>
            </a: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F34E8008-DF7A-4B69-976F-990FAE49CD6E}"/>
              </a:ext>
            </a:extLst>
          </p:cNvPr>
          <p:cNvSpPr/>
          <p:nvPr/>
        </p:nvSpPr>
        <p:spPr>
          <a:xfrm>
            <a:off x="4695551" y="1858514"/>
            <a:ext cx="2520000" cy="126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AC34DB5B-8A86-421E-97AD-D4B0ECF794A5}"/>
              </a:ext>
            </a:extLst>
          </p:cNvPr>
          <p:cNvSpPr/>
          <p:nvPr/>
        </p:nvSpPr>
        <p:spPr>
          <a:xfrm>
            <a:off x="5737156" y="1857894"/>
            <a:ext cx="2160000" cy="108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87AD961B-E307-4573-86AB-F6C6F80B0918}"/>
              </a:ext>
            </a:extLst>
          </p:cNvPr>
          <p:cNvSpPr/>
          <p:nvPr/>
        </p:nvSpPr>
        <p:spPr>
          <a:xfrm>
            <a:off x="4162701" y="1858790"/>
            <a:ext cx="1812180" cy="927308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4BEDEA-0D76-4389-83EE-6E42426DA72F}"/>
              </a:ext>
            </a:extLst>
          </p:cNvPr>
          <p:cNvCxnSpPr>
            <a:cxnSpLocks/>
          </p:cNvCxnSpPr>
          <p:nvPr/>
        </p:nvCxnSpPr>
        <p:spPr>
          <a:xfrm>
            <a:off x="2706688" y="1858728"/>
            <a:ext cx="6005512" cy="2701"/>
          </a:xfrm>
          <a:prstGeom prst="line">
            <a:avLst/>
          </a:prstGeom>
          <a:ln w="19050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02BBE1E-387B-4C61-86CC-D1837050043C}"/>
              </a:ext>
            </a:extLst>
          </p:cNvPr>
          <p:cNvGrpSpPr/>
          <p:nvPr/>
        </p:nvGrpSpPr>
        <p:grpSpPr>
          <a:xfrm>
            <a:off x="3290496" y="1673225"/>
            <a:ext cx="482978" cy="375972"/>
            <a:chOff x="4541460" y="3584575"/>
            <a:chExt cx="482978" cy="37597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E28BD1C-EECF-48D3-8D6E-D052C4EB858F}"/>
                </a:ext>
              </a:extLst>
            </p:cNvPr>
            <p:cNvSpPr/>
            <p:nvPr/>
          </p:nvSpPr>
          <p:spPr>
            <a:xfrm>
              <a:off x="4541460" y="3584575"/>
              <a:ext cx="482978" cy="375972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552C8BE1-94BA-408E-9A57-15FC89EC3EF8}"/>
                </a:ext>
              </a:extLst>
            </p:cNvPr>
            <p:cNvSpPr/>
            <p:nvPr/>
          </p:nvSpPr>
          <p:spPr>
            <a:xfrm>
              <a:off x="4581525" y="3631809"/>
              <a:ext cx="396875" cy="279790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80E0F9-7D09-4DB2-BF5C-76504B6D1B95}"/>
              </a:ext>
            </a:extLst>
          </p:cNvPr>
          <p:cNvSpPr txBox="1"/>
          <p:nvPr/>
        </p:nvSpPr>
        <p:spPr>
          <a:xfrm>
            <a:off x="2994042" y="218395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电法主机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F087B09-AD84-44FF-A228-1F0743610B32}"/>
              </a:ext>
            </a:extLst>
          </p:cNvPr>
          <p:cNvGrpSpPr/>
          <p:nvPr/>
        </p:nvGrpSpPr>
        <p:grpSpPr>
          <a:xfrm>
            <a:off x="2797175" y="1871427"/>
            <a:ext cx="0" cy="310978"/>
            <a:chOff x="4086225" y="3773252"/>
            <a:chExt cx="0" cy="310978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FC7454FB-81C3-49B9-9BCF-583F63DE57A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08BFDE8-CEED-413A-9B3E-FCD96FB35C5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2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11A384C9-DF76-4C41-B282-FEEEAB3F0487}"/>
              </a:ext>
            </a:extLst>
          </p:cNvPr>
          <p:cNvSpPr txBox="1"/>
          <p:nvPr/>
        </p:nvSpPr>
        <p:spPr>
          <a:xfrm>
            <a:off x="2377625" y="214812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极（∞）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6C8816-CE0C-4BCF-A3D2-F78149B84F59}"/>
              </a:ext>
            </a:extLst>
          </p:cNvPr>
          <p:cNvGrpSpPr/>
          <p:nvPr/>
        </p:nvGrpSpPr>
        <p:grpSpPr>
          <a:xfrm>
            <a:off x="5491833" y="1871493"/>
            <a:ext cx="45719" cy="303383"/>
            <a:chOff x="4086225" y="3773252"/>
            <a:chExt cx="0" cy="310978"/>
          </a:xfrm>
        </p:grpSpPr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C873363-1446-4865-827E-206B3E50C09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EB86E967-917C-4A35-A70F-A73006BF0B3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E005F80-D722-4A6D-98B8-99595400B57D}"/>
              </a:ext>
            </a:extLst>
          </p:cNvPr>
          <p:cNvGrpSpPr/>
          <p:nvPr/>
        </p:nvGrpSpPr>
        <p:grpSpPr>
          <a:xfrm flipH="1">
            <a:off x="5007004" y="1869008"/>
            <a:ext cx="67143" cy="303383"/>
            <a:chOff x="4086225" y="3773252"/>
            <a:chExt cx="0" cy="310978"/>
          </a:xfrm>
        </p:grpSpPr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C22A66A3-E26F-4E47-8E80-56165ECC8C0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4F28AE8-FDC0-43C1-84E4-801491D9ADD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FF000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2FAA5E4-7485-4847-8BB8-7B69539F291D}"/>
              </a:ext>
            </a:extLst>
          </p:cNvPr>
          <p:cNvGrpSpPr/>
          <p:nvPr/>
        </p:nvGrpSpPr>
        <p:grpSpPr>
          <a:xfrm flipH="1">
            <a:off x="5247931" y="1866184"/>
            <a:ext cx="67143" cy="303383"/>
            <a:chOff x="4086225" y="3773252"/>
            <a:chExt cx="0" cy="3109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73AC6A24-E1CC-4705-A743-6A923377055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B2BC50C9-4AD4-4E44-A6F7-C3511DA53E2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9CF544C-E736-4695-92CA-CA65E843931C}"/>
              </a:ext>
            </a:extLst>
          </p:cNvPr>
          <p:cNvGrpSpPr/>
          <p:nvPr/>
        </p:nvGrpSpPr>
        <p:grpSpPr>
          <a:xfrm>
            <a:off x="5955551" y="1874050"/>
            <a:ext cx="45719" cy="303383"/>
            <a:chOff x="4086225" y="3773252"/>
            <a:chExt cx="0" cy="310978"/>
          </a:xfrm>
        </p:grpSpPr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87DC0C3D-94CB-4BA5-91F1-A04B12E87E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3721554C-84C4-47D9-9185-9E1309F2351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4E183D-0032-4A1B-88A2-49D6991F7A89}"/>
              </a:ext>
            </a:extLst>
          </p:cNvPr>
          <p:cNvGrpSpPr/>
          <p:nvPr/>
        </p:nvGrpSpPr>
        <p:grpSpPr>
          <a:xfrm>
            <a:off x="5708542" y="1869583"/>
            <a:ext cx="45719" cy="303159"/>
            <a:chOff x="4086225" y="3773252"/>
            <a:chExt cx="0" cy="310978"/>
          </a:xfrm>
        </p:grpSpPr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7210FA0-3AAA-47AD-9F83-FE6BD087E60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AE6C95A-B3A0-49AC-9CB7-1165118CB71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4E6A480-FD4B-48AD-9C74-682CC591D687}"/>
              </a:ext>
            </a:extLst>
          </p:cNvPr>
          <p:cNvGrpSpPr/>
          <p:nvPr/>
        </p:nvGrpSpPr>
        <p:grpSpPr>
          <a:xfrm>
            <a:off x="6823357" y="1868627"/>
            <a:ext cx="45719" cy="303159"/>
            <a:chOff x="4086225" y="3773252"/>
            <a:chExt cx="0" cy="310978"/>
          </a:xfrm>
        </p:grpSpPr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28E17C3D-C79E-44F4-B2CD-8A59FAD6F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3AF2E0D-D939-4247-90C6-561721A3CD7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876C9996-B771-4086-9D36-109C7884D52B}"/>
              </a:ext>
            </a:extLst>
          </p:cNvPr>
          <p:cNvSpPr txBox="1"/>
          <p:nvPr/>
        </p:nvSpPr>
        <p:spPr>
          <a:xfrm>
            <a:off x="6403916" y="2158946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baseline="-25000" dirty="0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2C506ED-9258-4D1A-815B-093F0B247B82}"/>
              </a:ext>
            </a:extLst>
          </p:cNvPr>
          <p:cNvGrpSpPr/>
          <p:nvPr/>
        </p:nvGrpSpPr>
        <p:grpSpPr>
          <a:xfrm rot="10800000">
            <a:off x="3016250" y="1544197"/>
            <a:ext cx="0" cy="310978"/>
            <a:chOff x="4086225" y="3773252"/>
            <a:chExt cx="0" cy="31097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D88DBDAC-A4D0-44D3-A029-8955B1EB4DDF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ACD12270-159B-4B8B-900C-6F87E44F4BB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rgbClr val="7030A0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EC21C139-4193-4ED7-846B-24F0F4AFD347}"/>
              </a:ext>
            </a:extLst>
          </p:cNvPr>
          <p:cNvSpPr txBox="1"/>
          <p:nvPr/>
        </p:nvSpPr>
        <p:spPr>
          <a:xfrm>
            <a:off x="4526387" y="2139091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baseline="-25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725D343-6169-4252-AFC6-8FD2F93E57E0}"/>
              </a:ext>
            </a:extLst>
          </p:cNvPr>
          <p:cNvSpPr txBox="1"/>
          <p:nvPr/>
        </p:nvSpPr>
        <p:spPr>
          <a:xfrm>
            <a:off x="5489851" y="2142448"/>
            <a:ext cx="1092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供电电极</a:t>
            </a:r>
            <a:r>
              <a:rPr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200" baseline="-2500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baseline="-250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4B598BA-31CE-463F-9423-DCD1C7F29328}"/>
              </a:ext>
            </a:extLst>
          </p:cNvPr>
          <p:cNvGrpSpPr/>
          <p:nvPr/>
        </p:nvGrpSpPr>
        <p:grpSpPr>
          <a:xfrm>
            <a:off x="4108694" y="1868383"/>
            <a:ext cx="45719" cy="303159"/>
            <a:chOff x="4086225" y="3773252"/>
            <a:chExt cx="0" cy="310978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BCFDAC4-C078-43CD-83FA-28D9CD25962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B6CA623-E2F4-4A94-9A8A-161C398B9F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DCD9DEF-4D7D-41CD-92B2-164659BF13EA}"/>
              </a:ext>
            </a:extLst>
          </p:cNvPr>
          <p:cNvGrpSpPr/>
          <p:nvPr/>
        </p:nvGrpSpPr>
        <p:grpSpPr>
          <a:xfrm>
            <a:off x="4309010" y="1868542"/>
            <a:ext cx="45719" cy="303159"/>
            <a:chOff x="4086225" y="3773252"/>
            <a:chExt cx="0" cy="31097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466B321A-002A-423C-9DF9-4BCD9C8EC0AB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5A4BC189-FBBC-4526-8119-7796ACFC31A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E0F3A1-57F5-40C0-9B12-1BC05D41B4A0}"/>
              </a:ext>
            </a:extLst>
          </p:cNvPr>
          <p:cNvGrpSpPr/>
          <p:nvPr/>
        </p:nvGrpSpPr>
        <p:grpSpPr>
          <a:xfrm>
            <a:off x="6168412" y="1873055"/>
            <a:ext cx="45719" cy="303159"/>
            <a:chOff x="4086225" y="3773252"/>
            <a:chExt cx="0" cy="31097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99F78C8B-A3F2-4A81-B004-A89729BAD0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B8CEBCF8-B9C4-4486-A9FA-C2F47AF71E4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79E37813-DE1F-4A08-B62C-45B97AE3126A}"/>
              </a:ext>
            </a:extLst>
          </p:cNvPr>
          <p:cNvGrpSpPr/>
          <p:nvPr/>
        </p:nvGrpSpPr>
        <p:grpSpPr>
          <a:xfrm>
            <a:off x="6397985" y="1869167"/>
            <a:ext cx="45719" cy="303159"/>
            <a:chOff x="4086225" y="3773252"/>
            <a:chExt cx="0" cy="310978"/>
          </a:xfrm>
        </p:grpSpPr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5D3A427-3AF5-4651-8A4F-EC3A3C682D61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A7B20C32-7163-44AA-91F1-8DABC92BD7BD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4A71C37-823B-46FB-9B6C-E778D2A8CBAF}"/>
              </a:ext>
            </a:extLst>
          </p:cNvPr>
          <p:cNvSpPr txBox="1"/>
          <p:nvPr/>
        </p:nvSpPr>
        <p:spPr>
          <a:xfrm>
            <a:off x="4459310" y="1899130"/>
            <a:ext cx="383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0EAB97F-8F27-49BA-8DF4-499EA1249F5B}"/>
              </a:ext>
            </a:extLst>
          </p:cNvPr>
          <p:cNvGrpSpPr/>
          <p:nvPr/>
        </p:nvGrpSpPr>
        <p:grpSpPr>
          <a:xfrm>
            <a:off x="2693534" y="1836330"/>
            <a:ext cx="6044962" cy="1559291"/>
            <a:chOff x="3881861" y="5333049"/>
            <a:chExt cx="6031819" cy="1379243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8EFE7AEA-A2CF-4BF8-A969-53D182A031D1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628931"/>
              <a:ext cx="6018665" cy="268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D3447BD0-6558-4C44-AA6E-30159B5C1C16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5893285"/>
              <a:ext cx="6031819" cy="33928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A7EF0A74-FF26-47E2-9007-E60C519923DD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61" y="6175901"/>
              <a:ext cx="6011986" cy="135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95D3F064-1D9A-43E1-A432-FD6C819DC41C}"/>
                </a:ext>
              </a:extLst>
            </p:cNvPr>
            <p:cNvCxnSpPr>
              <a:cxnSpLocks/>
            </p:cNvCxnSpPr>
            <p:nvPr/>
          </p:nvCxnSpPr>
          <p:spPr>
            <a:xfrm>
              <a:off x="3888335" y="6447230"/>
              <a:ext cx="6025345" cy="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BBA505E-274F-4AB0-AE64-0F7E930170FB}"/>
                </a:ext>
              </a:extLst>
            </p:cNvPr>
            <p:cNvCxnSpPr/>
            <p:nvPr/>
          </p:nvCxnSpPr>
          <p:spPr>
            <a:xfrm>
              <a:off x="4144728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>
              <a:extLst>
                <a:ext uri="{FF2B5EF4-FFF2-40B4-BE49-F238E27FC236}">
                  <a16:creationId xmlns:a16="http://schemas.microsoft.com/office/drawing/2014/main" id="{E8DC2117-C351-47A0-A207-9EF14996D722}"/>
                </a:ext>
              </a:extLst>
            </p:cNvPr>
            <p:cNvCxnSpPr/>
            <p:nvPr/>
          </p:nvCxnSpPr>
          <p:spPr>
            <a:xfrm>
              <a:off x="4447683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0ADE527E-0E2A-49FE-BC46-0C5FE230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7067" y="5534319"/>
              <a:ext cx="0" cy="1154559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740A63E8-FE12-4052-8BF1-29C3BB6580F4}"/>
                </a:ext>
              </a:extLst>
            </p:cNvPr>
            <p:cNvCxnSpPr/>
            <p:nvPr/>
          </p:nvCxnSpPr>
          <p:spPr>
            <a:xfrm>
              <a:off x="5078133" y="5339398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86E0D304-4FA1-4991-A947-1ED9192711A5}"/>
                </a:ext>
              </a:extLst>
            </p:cNvPr>
            <p:cNvCxnSpPr/>
            <p:nvPr/>
          </p:nvCxnSpPr>
          <p:spPr>
            <a:xfrm>
              <a:off x="5397176" y="5347823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14D22A8A-7B66-47C2-AF1A-CADBF108AD8D}"/>
                </a:ext>
              </a:extLst>
            </p:cNvPr>
            <p:cNvCxnSpPr/>
            <p:nvPr/>
          </p:nvCxnSpPr>
          <p:spPr>
            <a:xfrm>
              <a:off x="5740732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2D05B9D-FCD1-4C08-979C-FBFE2457F229}"/>
                </a:ext>
              </a:extLst>
            </p:cNvPr>
            <p:cNvCxnSpPr/>
            <p:nvPr/>
          </p:nvCxnSpPr>
          <p:spPr>
            <a:xfrm>
              <a:off x="6072266" y="534807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CC4AA0-EB60-4258-952D-AEB27A598234}"/>
                </a:ext>
              </a:extLst>
            </p:cNvPr>
            <p:cNvCxnSpPr/>
            <p:nvPr/>
          </p:nvCxnSpPr>
          <p:spPr>
            <a:xfrm>
              <a:off x="6405328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E08838F4-C90D-49FF-966E-5D4780A2927B}"/>
                </a:ext>
              </a:extLst>
            </p:cNvPr>
            <p:cNvCxnSpPr/>
            <p:nvPr/>
          </p:nvCxnSpPr>
          <p:spPr>
            <a:xfrm>
              <a:off x="6708283" y="5341721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BF093EED-B6C7-4F36-AA69-5D41AE2881BB}"/>
                </a:ext>
              </a:extLst>
            </p:cNvPr>
            <p:cNvCxnSpPr/>
            <p:nvPr/>
          </p:nvCxnSpPr>
          <p:spPr>
            <a:xfrm>
              <a:off x="7017667" y="533304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024E8EC-D965-4550-822B-C970DAACEFE1}"/>
                </a:ext>
              </a:extLst>
            </p:cNvPr>
            <p:cNvCxnSpPr>
              <a:cxnSpLocks/>
            </p:cNvCxnSpPr>
            <p:nvPr/>
          </p:nvCxnSpPr>
          <p:spPr>
            <a:xfrm>
              <a:off x="7338733" y="5354829"/>
              <a:ext cx="0" cy="134244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03A92446-D6CD-47FA-9CBA-226633D140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4112" y="5354830"/>
              <a:ext cx="0" cy="134454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F8359A3C-6865-4C71-8E8B-4D841BA6BB1E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32" y="5361342"/>
              <a:ext cx="0" cy="1338282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C5C2250A-3712-4373-AFCC-3F633CD31634}"/>
                </a:ext>
              </a:extLst>
            </p:cNvPr>
            <p:cNvCxnSpPr/>
            <p:nvPr/>
          </p:nvCxnSpPr>
          <p:spPr>
            <a:xfrm>
              <a:off x="8332866" y="5337509"/>
              <a:ext cx="0" cy="1364221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6E40B95A-B1BF-4B80-9227-FD53D1E0A3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49" y="5354829"/>
              <a:ext cx="0" cy="1338510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6EA944-D3F8-4818-9C24-46C713D89866}"/>
                </a:ext>
              </a:extLst>
            </p:cNvPr>
            <p:cNvCxnSpPr>
              <a:cxnSpLocks/>
            </p:cNvCxnSpPr>
            <p:nvPr/>
          </p:nvCxnSpPr>
          <p:spPr>
            <a:xfrm>
              <a:off x="8994925" y="5354829"/>
              <a:ext cx="0" cy="1334297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5080022B-22A8-4CEB-B77D-DEFAD81050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581" y="5348071"/>
              <a:ext cx="6515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ED0636F8-A652-4A45-80CE-A3FE7566DD33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16" y="5348071"/>
              <a:ext cx="0" cy="1341055"/>
            </a:xfrm>
            <a:prstGeom prst="line">
              <a:avLst/>
            </a:prstGeom>
            <a:ln w="19050">
              <a:solidFill>
                <a:schemeClr val="dk1">
                  <a:alpha val="16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C7A6745-A94E-4066-9D25-2C7632A44D14}"/>
                </a:ext>
              </a:extLst>
            </p:cNvPr>
            <p:cNvSpPr/>
            <p:nvPr/>
          </p:nvSpPr>
          <p:spPr>
            <a:xfrm>
              <a:off x="3881861" y="5352123"/>
              <a:ext cx="6031819" cy="1338774"/>
            </a:xfrm>
            <a:prstGeom prst="rect">
              <a:avLst/>
            </a:prstGeom>
            <a:noFill/>
            <a:ln w="19050">
              <a:solidFill>
                <a:schemeClr val="dk1">
                  <a:alpha val="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BF5E232-E838-4877-9817-B7BB461ADC02}"/>
              </a:ext>
            </a:extLst>
          </p:cNvPr>
          <p:cNvSpPr txBox="1"/>
          <p:nvPr/>
        </p:nvSpPr>
        <p:spPr>
          <a:xfrm>
            <a:off x="2618911" y="1304182"/>
            <a:ext cx="803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公共电</a:t>
            </a:r>
            <a:r>
              <a:rPr lang="zh-CN" altLang="en-US" sz="12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极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887D2E11-7002-4A08-B2EB-E1F75ECE83F0}"/>
              </a:ext>
            </a:extLst>
          </p:cNvPr>
          <p:cNvGrpSpPr/>
          <p:nvPr/>
        </p:nvGrpSpPr>
        <p:grpSpPr>
          <a:xfrm>
            <a:off x="7032956" y="1872591"/>
            <a:ext cx="45719" cy="303159"/>
            <a:chOff x="4086225" y="3773252"/>
            <a:chExt cx="0" cy="310978"/>
          </a:xfrm>
        </p:grpSpPr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1B8826EB-ED0E-4F3E-91F5-ACEAA9DE5286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798DE647-61E6-43CC-9DFF-12DC991C4299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BB502BB-ED05-4BC0-BFA9-55BA62D6943E}"/>
              </a:ext>
            </a:extLst>
          </p:cNvPr>
          <p:cNvGrpSpPr/>
          <p:nvPr/>
        </p:nvGrpSpPr>
        <p:grpSpPr>
          <a:xfrm>
            <a:off x="4840668" y="1872591"/>
            <a:ext cx="45719" cy="303159"/>
            <a:chOff x="4086225" y="3773252"/>
            <a:chExt cx="0" cy="310978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FFA8EFFA-69E9-4A13-9FED-D287AF887C1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773252"/>
              <a:ext cx="0" cy="138347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07DB27AE-198C-4132-B607-1538FB1021F5}"/>
                </a:ext>
              </a:extLst>
            </p:cNvPr>
            <p:cNvCxnSpPr>
              <a:cxnSpLocks/>
            </p:cNvCxnSpPr>
            <p:nvPr/>
          </p:nvCxnSpPr>
          <p:spPr>
            <a:xfrm>
              <a:off x="4086225" y="3911599"/>
              <a:ext cx="0" cy="1726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054CC013-5A21-4425-B877-AF986A75A5E9}"/>
              </a:ext>
            </a:extLst>
          </p:cNvPr>
          <p:cNvSpPr/>
          <p:nvPr/>
        </p:nvSpPr>
        <p:spPr>
          <a:xfrm>
            <a:off x="5381431" y="1860859"/>
            <a:ext cx="2880000" cy="1440000"/>
          </a:xfrm>
          <a:custGeom>
            <a:avLst/>
            <a:gdLst>
              <a:gd name="connsiteX0" fmla="*/ 0 w 720000"/>
              <a:gd name="connsiteY0" fmla="*/ 0 h 360000"/>
              <a:gd name="connsiteX1" fmla="*/ 720000 w 720000"/>
              <a:gd name="connsiteY1" fmla="*/ 0 h 360000"/>
              <a:gd name="connsiteX2" fmla="*/ 360000 w 720000"/>
              <a:gd name="connsiteY2" fmla="*/ 360000 h 360000"/>
              <a:gd name="connsiteX3" fmla="*/ 0 w 720000"/>
              <a:gd name="connsiteY3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0" h="360000">
                <a:moveTo>
                  <a:pt x="0" y="0"/>
                </a:moveTo>
                <a:lnTo>
                  <a:pt x="720000" y="0"/>
                </a:lnTo>
                <a:cubicBezTo>
                  <a:pt x="720000" y="198823"/>
                  <a:pt x="558823" y="360000"/>
                  <a:pt x="360000" y="360000"/>
                </a:cubicBezTo>
                <a:cubicBezTo>
                  <a:pt x="161177" y="360000"/>
                  <a:pt x="0" y="198823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C4809AE-32F9-4A5B-9794-7769A7218F91}"/>
              </a:ext>
            </a:extLst>
          </p:cNvPr>
          <p:cNvSpPr/>
          <p:nvPr/>
        </p:nvSpPr>
        <p:spPr>
          <a:xfrm>
            <a:off x="5526115" y="2469700"/>
            <a:ext cx="658461" cy="636067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9BDD3A72-72E0-409A-A7C2-B4F56E8E9738}"/>
              </a:ext>
            </a:extLst>
          </p:cNvPr>
          <p:cNvSpPr/>
          <p:nvPr/>
        </p:nvSpPr>
        <p:spPr>
          <a:xfrm>
            <a:off x="5714789" y="3105814"/>
            <a:ext cx="269089" cy="569532"/>
          </a:xfrm>
          <a:prstGeom prst="downArrow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A87918B-E7C7-407D-9023-E5736BD7B599}"/>
              </a:ext>
            </a:extLst>
          </p:cNvPr>
          <p:cNvCxnSpPr>
            <a:cxnSpLocks/>
          </p:cNvCxnSpPr>
          <p:nvPr/>
        </p:nvCxnSpPr>
        <p:spPr>
          <a:xfrm>
            <a:off x="4756173" y="4771445"/>
            <a:ext cx="216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51F9EAFF-A372-449F-96F2-EF5CB1F15BF3}"/>
              </a:ext>
            </a:extLst>
          </p:cNvPr>
          <p:cNvCxnSpPr>
            <a:cxnSpLocks/>
          </p:cNvCxnSpPr>
          <p:nvPr/>
        </p:nvCxnSpPr>
        <p:spPr>
          <a:xfrm flipV="1">
            <a:off x="5836173" y="3691445"/>
            <a:ext cx="0" cy="216000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任意多边形: 形状 190">
            <a:extLst>
              <a:ext uri="{FF2B5EF4-FFF2-40B4-BE49-F238E27FC236}">
                <a16:creationId xmlns:a16="http://schemas.microsoft.com/office/drawing/2014/main" id="{E81E79D4-8D59-4749-9161-B7685023C8EF}"/>
              </a:ext>
            </a:extLst>
          </p:cNvPr>
          <p:cNvSpPr/>
          <p:nvPr/>
        </p:nvSpPr>
        <p:spPr>
          <a:xfrm>
            <a:off x="4756173" y="3691445"/>
            <a:ext cx="2160000" cy="2160000"/>
          </a:xfrm>
          <a:custGeom>
            <a:avLst/>
            <a:gdLst>
              <a:gd name="connsiteX0" fmla="*/ 0 w 2160000"/>
              <a:gd name="connsiteY0" fmla="*/ 0 h 2160000"/>
              <a:gd name="connsiteX1" fmla="*/ 2160000 w 2160000"/>
              <a:gd name="connsiteY1" fmla="*/ 0 h 2160000"/>
              <a:gd name="connsiteX2" fmla="*/ 2160000 w 2160000"/>
              <a:gd name="connsiteY2" fmla="*/ 2160000 h 2160000"/>
              <a:gd name="connsiteX3" fmla="*/ 1789217 w 2160000"/>
              <a:gd name="connsiteY3" fmla="*/ 2160000 h 2160000"/>
              <a:gd name="connsiteX4" fmla="*/ 1753039 w 2160000"/>
              <a:gd name="connsiteY4" fmla="*/ 2150910 h 2160000"/>
              <a:gd name="connsiteX5" fmla="*/ 13949 w 2160000"/>
              <a:gd name="connsiteY5" fmla="*/ 451455 h 2160000"/>
              <a:gd name="connsiteX6" fmla="*/ 0 w 2160000"/>
              <a:gd name="connsiteY6" fmla="*/ 398443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60000">
                <a:moveTo>
                  <a:pt x="0" y="0"/>
                </a:moveTo>
                <a:lnTo>
                  <a:pt x="2160000" y="0"/>
                </a:lnTo>
                <a:lnTo>
                  <a:pt x="2160000" y="2160000"/>
                </a:lnTo>
                <a:lnTo>
                  <a:pt x="1789217" y="2160000"/>
                </a:lnTo>
                <a:lnTo>
                  <a:pt x="1753039" y="2150910"/>
                </a:lnTo>
                <a:cubicBezTo>
                  <a:pt x="925026" y="1899242"/>
                  <a:pt x="271487" y="1260597"/>
                  <a:pt x="13949" y="451455"/>
                </a:cubicBezTo>
                <a:lnTo>
                  <a:pt x="0" y="398443"/>
                </a:ln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196" name="任意多边形: 形状 195">
            <a:extLst>
              <a:ext uri="{FF2B5EF4-FFF2-40B4-BE49-F238E27FC236}">
                <a16:creationId xmlns:a16="http://schemas.microsoft.com/office/drawing/2014/main" id="{8325E33B-5090-4D9D-BFE0-760D3C1747D5}"/>
              </a:ext>
            </a:extLst>
          </p:cNvPr>
          <p:cNvSpPr/>
          <p:nvPr/>
        </p:nvSpPr>
        <p:spPr>
          <a:xfrm>
            <a:off x="6001561" y="3692822"/>
            <a:ext cx="914613" cy="878992"/>
          </a:xfrm>
          <a:custGeom>
            <a:avLst/>
            <a:gdLst>
              <a:gd name="connsiteX0" fmla="*/ 0 w 914613"/>
              <a:gd name="connsiteY0" fmla="*/ 0 h 878992"/>
              <a:gd name="connsiteX1" fmla="*/ 914613 w 914613"/>
              <a:gd name="connsiteY1" fmla="*/ 0 h 878992"/>
              <a:gd name="connsiteX2" fmla="*/ 914613 w 914613"/>
              <a:gd name="connsiteY2" fmla="*/ 878992 h 878992"/>
              <a:gd name="connsiteX3" fmla="*/ 844660 w 914613"/>
              <a:gd name="connsiteY3" fmla="*/ 868316 h 878992"/>
              <a:gd name="connsiteX4" fmla="*/ 4260 w 914613"/>
              <a:gd name="connsiteY4" fmla="*/ 27915 h 87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613" h="878992">
                <a:moveTo>
                  <a:pt x="0" y="0"/>
                </a:moveTo>
                <a:lnTo>
                  <a:pt x="914613" y="0"/>
                </a:lnTo>
                <a:lnTo>
                  <a:pt x="914613" y="878992"/>
                </a:lnTo>
                <a:lnTo>
                  <a:pt x="844660" y="868316"/>
                </a:lnTo>
                <a:cubicBezTo>
                  <a:pt x="422827" y="781996"/>
                  <a:pt x="90579" y="449748"/>
                  <a:pt x="4260" y="27915"/>
                </a:cubicBezTo>
                <a:close/>
              </a:path>
            </a:pathLst>
          </a:custGeom>
          <a:noFill/>
          <a:ln w="19050">
            <a:solidFill>
              <a:schemeClr val="accent6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202" name="任意多边形: 形状 201">
            <a:extLst>
              <a:ext uri="{FF2B5EF4-FFF2-40B4-BE49-F238E27FC236}">
                <a16:creationId xmlns:a16="http://schemas.microsoft.com/office/drawing/2014/main" id="{BF563BFE-8D18-43A6-B67C-EF4BF784D3A9}"/>
              </a:ext>
            </a:extLst>
          </p:cNvPr>
          <p:cNvSpPr/>
          <p:nvPr/>
        </p:nvSpPr>
        <p:spPr>
          <a:xfrm>
            <a:off x="4751734" y="3688888"/>
            <a:ext cx="729117" cy="718256"/>
          </a:xfrm>
          <a:custGeom>
            <a:avLst/>
            <a:gdLst>
              <a:gd name="connsiteX0" fmla="*/ 0 w 729117"/>
              <a:gd name="connsiteY0" fmla="*/ 0 h 718256"/>
              <a:gd name="connsiteX1" fmla="*/ 729117 w 729117"/>
              <a:gd name="connsiteY1" fmla="*/ 0 h 718256"/>
              <a:gd name="connsiteX2" fmla="*/ 678576 w 729117"/>
              <a:gd name="connsiteY2" fmla="*/ 166630 h 718256"/>
              <a:gd name="connsiteX3" fmla="*/ 26300 w 729117"/>
              <a:gd name="connsiteY3" fmla="*/ 714148 h 718256"/>
              <a:gd name="connsiteX4" fmla="*/ 0 w 729117"/>
              <a:gd name="connsiteY4" fmla="*/ 718256 h 71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117" h="718256">
                <a:moveTo>
                  <a:pt x="0" y="0"/>
                </a:moveTo>
                <a:lnTo>
                  <a:pt x="729117" y="0"/>
                </a:lnTo>
                <a:lnTo>
                  <a:pt x="678576" y="166630"/>
                </a:lnTo>
                <a:cubicBezTo>
                  <a:pt x="563950" y="443984"/>
                  <a:pt x="321222" y="652385"/>
                  <a:pt x="26300" y="714148"/>
                </a:cubicBezTo>
                <a:lnTo>
                  <a:pt x="0" y="718256"/>
                </a:lnTo>
                <a:close/>
              </a:path>
            </a:pathLst>
          </a:custGeom>
          <a:noFill/>
          <a:ln w="15875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4" name="任意多边形: 形状 203">
            <a:extLst>
              <a:ext uri="{FF2B5EF4-FFF2-40B4-BE49-F238E27FC236}">
                <a16:creationId xmlns:a16="http://schemas.microsoft.com/office/drawing/2014/main" id="{B4A288A1-3FB1-42DD-9D58-EF9A51334254}"/>
              </a:ext>
            </a:extLst>
          </p:cNvPr>
          <p:cNvSpPr/>
          <p:nvPr/>
        </p:nvSpPr>
        <p:spPr>
          <a:xfrm>
            <a:off x="4751409" y="3689135"/>
            <a:ext cx="1982338" cy="1575419"/>
          </a:xfrm>
          <a:custGeom>
            <a:avLst/>
            <a:gdLst>
              <a:gd name="connsiteX0" fmla="*/ 0 w 1982338"/>
              <a:gd name="connsiteY0" fmla="*/ 0 h 1575419"/>
              <a:gd name="connsiteX1" fmla="*/ 1982338 w 1982338"/>
              <a:gd name="connsiteY1" fmla="*/ 0 h 1575419"/>
              <a:gd name="connsiteX2" fmla="*/ 1965841 w 1982338"/>
              <a:gd name="connsiteY2" fmla="*/ 86267 h 1575419"/>
              <a:gd name="connsiteX3" fmla="*/ 117807 w 1982338"/>
              <a:gd name="connsiteY3" fmla="*/ 1561071 h 1575419"/>
              <a:gd name="connsiteX4" fmla="*/ 0 w 1982338"/>
              <a:gd name="connsiteY4" fmla="*/ 1575419 h 157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338" h="1575419">
                <a:moveTo>
                  <a:pt x="0" y="0"/>
                </a:moveTo>
                <a:lnTo>
                  <a:pt x="1982338" y="0"/>
                </a:lnTo>
                <a:lnTo>
                  <a:pt x="1965841" y="86267"/>
                </a:lnTo>
                <a:cubicBezTo>
                  <a:pt x="1776025" y="826535"/>
                  <a:pt x="1045415" y="1409591"/>
                  <a:pt x="117807" y="1561071"/>
                </a:cubicBezTo>
                <a:lnTo>
                  <a:pt x="0" y="1575419"/>
                </a:lnTo>
                <a:close/>
              </a:path>
            </a:pathLst>
          </a:custGeom>
          <a:noFill/>
          <a:ln w="19050">
            <a:solidFill>
              <a:srgbClr val="FF0000">
                <a:alpha val="70000"/>
              </a:srgb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0" name="任意多边形: 形状 209">
            <a:extLst>
              <a:ext uri="{FF2B5EF4-FFF2-40B4-BE49-F238E27FC236}">
                <a16:creationId xmlns:a16="http://schemas.microsoft.com/office/drawing/2014/main" id="{D9D80817-F7EB-4388-8EC1-791157BF1377}"/>
              </a:ext>
            </a:extLst>
          </p:cNvPr>
          <p:cNvSpPr/>
          <p:nvPr/>
        </p:nvSpPr>
        <p:spPr>
          <a:xfrm>
            <a:off x="4755406" y="3689961"/>
            <a:ext cx="2160000" cy="2139138"/>
          </a:xfrm>
          <a:custGeom>
            <a:avLst/>
            <a:gdLst>
              <a:gd name="connsiteX0" fmla="*/ 0 w 2160000"/>
              <a:gd name="connsiteY0" fmla="*/ 0 h 2139138"/>
              <a:gd name="connsiteX1" fmla="*/ 2160000 w 2160000"/>
              <a:gd name="connsiteY1" fmla="*/ 0 h 2139138"/>
              <a:gd name="connsiteX2" fmla="*/ 2160000 w 2160000"/>
              <a:gd name="connsiteY2" fmla="*/ 2027725 h 2139138"/>
              <a:gd name="connsiteX3" fmla="*/ 2128434 w 2160000"/>
              <a:gd name="connsiteY3" fmla="*/ 2037911 h 2139138"/>
              <a:gd name="connsiteX4" fmla="*/ 1369018 w 2160000"/>
              <a:gd name="connsiteY4" fmla="*/ 2139138 h 2139138"/>
              <a:gd name="connsiteX5" fmla="*/ 151735 w 2160000"/>
              <a:gd name="connsiteY5" fmla="*/ 1867383 h 2139138"/>
              <a:gd name="connsiteX6" fmla="*/ 0 w 2160000"/>
              <a:gd name="connsiteY6" fmla="*/ 1786110 h 2139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2139138">
                <a:moveTo>
                  <a:pt x="0" y="0"/>
                </a:moveTo>
                <a:lnTo>
                  <a:pt x="2160000" y="0"/>
                </a:lnTo>
                <a:lnTo>
                  <a:pt x="2160000" y="2027725"/>
                </a:lnTo>
                <a:lnTo>
                  <a:pt x="2128434" y="2037911"/>
                </a:lnTo>
                <a:cubicBezTo>
                  <a:pt x="1888535" y="2103698"/>
                  <a:pt x="1633471" y="2139138"/>
                  <a:pt x="1369018" y="2139138"/>
                </a:cubicBezTo>
                <a:cubicBezTo>
                  <a:pt x="928263" y="2139138"/>
                  <a:pt x="513588" y="2040694"/>
                  <a:pt x="151735" y="1867383"/>
                </a:cubicBezTo>
                <a:lnTo>
                  <a:pt x="0" y="1786110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06" name="任意多边形: 形状 205">
            <a:extLst>
              <a:ext uri="{FF2B5EF4-FFF2-40B4-BE49-F238E27FC236}">
                <a16:creationId xmlns:a16="http://schemas.microsoft.com/office/drawing/2014/main" id="{0A18099D-F571-4AC5-9577-D66911E0D984}"/>
              </a:ext>
            </a:extLst>
          </p:cNvPr>
          <p:cNvSpPr/>
          <p:nvPr/>
        </p:nvSpPr>
        <p:spPr>
          <a:xfrm>
            <a:off x="4753917" y="3692309"/>
            <a:ext cx="2160000" cy="1505706"/>
          </a:xfrm>
          <a:custGeom>
            <a:avLst/>
            <a:gdLst>
              <a:gd name="connsiteX0" fmla="*/ 0 w 2160000"/>
              <a:gd name="connsiteY0" fmla="*/ 0 h 1505706"/>
              <a:gd name="connsiteX1" fmla="*/ 2160000 w 2160000"/>
              <a:gd name="connsiteY1" fmla="*/ 0 h 1505706"/>
              <a:gd name="connsiteX2" fmla="*/ 2160000 w 2160000"/>
              <a:gd name="connsiteY2" fmla="*/ 1216844 h 1505706"/>
              <a:gd name="connsiteX3" fmla="*/ 2148513 w 2160000"/>
              <a:gd name="connsiteY3" fmla="*/ 1225141 h 1505706"/>
              <a:gd name="connsiteX4" fmla="*/ 1197587 w 2160000"/>
              <a:gd name="connsiteY4" fmla="*/ 1505706 h 1505706"/>
              <a:gd name="connsiteX5" fmla="*/ 115729 w 2160000"/>
              <a:gd name="connsiteY5" fmla="*/ 1130570 h 1505706"/>
              <a:gd name="connsiteX6" fmla="*/ 0 w 2160000"/>
              <a:gd name="connsiteY6" fmla="*/ 1028974 h 15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00" h="1505706">
                <a:moveTo>
                  <a:pt x="0" y="0"/>
                </a:moveTo>
                <a:lnTo>
                  <a:pt x="2160000" y="0"/>
                </a:lnTo>
                <a:lnTo>
                  <a:pt x="2160000" y="1216844"/>
                </a:lnTo>
                <a:lnTo>
                  <a:pt x="2148513" y="1225141"/>
                </a:lnTo>
                <a:cubicBezTo>
                  <a:pt x="1877066" y="1402276"/>
                  <a:pt x="1549832" y="1505706"/>
                  <a:pt x="1197587" y="1505706"/>
                </a:cubicBezTo>
                <a:cubicBezTo>
                  <a:pt x="786634" y="1505706"/>
                  <a:pt x="409725" y="1364926"/>
                  <a:pt x="115729" y="1130570"/>
                </a:cubicBezTo>
                <a:lnTo>
                  <a:pt x="0" y="1028974"/>
                </a:lnTo>
                <a:close/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62EDB65D-787F-4015-8D31-AF39AB8F3DCD}"/>
              </a:ext>
            </a:extLst>
          </p:cNvPr>
          <p:cNvSpPr/>
          <p:nvPr/>
        </p:nvSpPr>
        <p:spPr>
          <a:xfrm>
            <a:off x="4753458" y="3690697"/>
            <a:ext cx="2160000" cy="216000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BE4B5E9C-565F-4F49-A590-B9CDFDDDF19B}"/>
              </a:ext>
            </a:extLst>
          </p:cNvPr>
          <p:cNvSpPr txBox="1"/>
          <p:nvPr/>
        </p:nvSpPr>
        <p:spPr>
          <a:xfrm>
            <a:off x="5208872" y="4206900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28F2940F-C3C4-4F91-A205-856BCCA77251}"/>
              </a:ext>
            </a:extLst>
          </p:cNvPr>
          <p:cNvSpPr txBox="1"/>
          <p:nvPr/>
        </p:nvSpPr>
        <p:spPr>
          <a:xfrm>
            <a:off x="5821309" y="4204202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A84944A2-3E0B-4236-B347-28F9709654C6}"/>
              </a:ext>
            </a:extLst>
          </p:cNvPr>
          <p:cNvSpPr txBox="1"/>
          <p:nvPr/>
        </p:nvSpPr>
        <p:spPr>
          <a:xfrm>
            <a:off x="5008069" y="5269827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465A77F1-9285-4625-9874-C6D49301097E}"/>
              </a:ext>
            </a:extLst>
          </p:cNvPr>
          <p:cNvSpPr txBox="1"/>
          <p:nvPr/>
        </p:nvSpPr>
        <p:spPr>
          <a:xfrm>
            <a:off x="6151504" y="5269826"/>
            <a:ext cx="66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网格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/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B8AA1538-F452-473C-BD21-BED55F3DC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334" y="1520912"/>
                <a:ext cx="1164334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/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4EAC74C5-9020-4221-A4A3-6D7D3DEA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49" y="1537148"/>
                <a:ext cx="836526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/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3780E59-CF8D-4FA6-950C-3BA1B6FD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50" y="1543590"/>
                <a:ext cx="886523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/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0E42922E-E833-4E79-BD3A-FB617AC9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949" y="1544116"/>
                <a:ext cx="1164334" cy="30777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/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4BC6AA3D-8E7F-4679-946C-15A6B3E7F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650" y="1550477"/>
                <a:ext cx="1164334" cy="307777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/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EDD77E8-FFD3-4DB0-9CA2-36D656692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648" y="1543991"/>
                <a:ext cx="1164334" cy="307777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/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23E7D0F-90B0-45BE-AB87-FD6CE23FE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267" y="5537221"/>
                <a:ext cx="1164334" cy="307777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/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6C14F0A1-CF82-4617-A55B-96963C315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3" y="5352788"/>
                <a:ext cx="1164334" cy="307777"/>
              </a:xfrm>
              <a:prstGeom prst="rect">
                <a:avLst/>
              </a:prstGeom>
              <a:blipFill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/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3CD53981-ABD6-4DE6-B7CF-F390D9875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24" y="3864190"/>
                <a:ext cx="116433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/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44AA4F43-9430-480C-BB41-D3487DB30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69" y="4682069"/>
                <a:ext cx="1164334" cy="307777"/>
              </a:xfrm>
              <a:prstGeom prst="rect">
                <a:avLst/>
              </a:prstGeom>
              <a:blipFill>
                <a:blip r:embed="rId1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/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D565399A-4B04-4D10-91F4-F0575926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387" y="3849752"/>
                <a:ext cx="1164334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/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86A15ECD-3ED3-4F1A-8694-DB53C229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97" y="4858016"/>
                <a:ext cx="1164334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CB49CEA-8A64-434F-94C2-7E6C8B7E8B06}"/>
              </a:ext>
            </a:extLst>
          </p:cNvPr>
          <p:cNvSpPr/>
          <p:nvPr/>
        </p:nvSpPr>
        <p:spPr>
          <a:xfrm>
            <a:off x="3894482" y="1853455"/>
            <a:ext cx="4405099" cy="1512644"/>
          </a:xfrm>
          <a:prstGeom prst="rect">
            <a:avLst/>
          </a:prstGeom>
          <a:solidFill>
            <a:schemeClr val="accent1">
              <a:alpha val="15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DBC1B34-A54A-4B61-A16F-2555FAD8DD09}"/>
              </a:ext>
            </a:extLst>
          </p:cNvPr>
          <p:cNvSpPr txBox="1"/>
          <p:nvPr/>
        </p:nvSpPr>
        <p:spPr>
          <a:xfrm>
            <a:off x="3955961" y="3062611"/>
            <a:ext cx="946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0C6A763E-7C06-4FE6-B170-264CE9B5E747}"/>
              </a:ext>
            </a:extLst>
          </p:cNvPr>
          <p:cNvSpPr/>
          <p:nvPr/>
        </p:nvSpPr>
        <p:spPr>
          <a:xfrm>
            <a:off x="191344" y="3674795"/>
            <a:ext cx="8689663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877AD72-32D5-4EE1-B747-604825DC77E7}"/>
              </a:ext>
            </a:extLst>
          </p:cNvPr>
          <p:cNvSpPr/>
          <p:nvPr/>
        </p:nvSpPr>
        <p:spPr>
          <a:xfrm>
            <a:off x="503863" y="3905506"/>
            <a:ext cx="8399981" cy="2651435"/>
          </a:xfrm>
          <a:custGeom>
            <a:avLst/>
            <a:gdLst>
              <a:gd name="connsiteX0" fmla="*/ 1049 w 8399981"/>
              <a:gd name="connsiteY0" fmla="*/ 0 h 2651435"/>
              <a:gd name="connsiteX1" fmla="*/ 6311042 w 8399981"/>
              <a:gd name="connsiteY1" fmla="*/ 0 h 2651435"/>
              <a:gd name="connsiteX2" fmla="*/ 7002982 w 8399981"/>
              <a:gd name="connsiteY2" fmla="*/ 0 h 2651435"/>
              <a:gd name="connsiteX3" fmla="*/ 8399981 w 8399981"/>
              <a:gd name="connsiteY3" fmla="*/ 0 h 2651435"/>
              <a:gd name="connsiteX4" fmla="*/ 8399981 w 8399981"/>
              <a:gd name="connsiteY4" fmla="*/ 539908 h 2651435"/>
              <a:gd name="connsiteX5" fmla="*/ 7002982 w 8399981"/>
              <a:gd name="connsiteY5" fmla="*/ 539908 h 2651435"/>
              <a:gd name="connsiteX6" fmla="*/ 7002982 w 8399981"/>
              <a:gd name="connsiteY6" fmla="*/ 1060597 h 2651435"/>
              <a:gd name="connsiteX7" fmla="*/ 8398933 w 8399981"/>
              <a:gd name="connsiteY7" fmla="*/ 1060597 h 2651435"/>
              <a:gd name="connsiteX8" fmla="*/ 8398933 w 8399981"/>
              <a:gd name="connsiteY8" fmla="*/ 1600506 h 2651435"/>
              <a:gd name="connsiteX9" fmla="*/ 7002982 w 8399981"/>
              <a:gd name="connsiteY9" fmla="*/ 1600506 h 2651435"/>
              <a:gd name="connsiteX10" fmla="*/ 7002982 w 8399981"/>
              <a:gd name="connsiteY10" fmla="*/ 2111526 h 2651435"/>
              <a:gd name="connsiteX11" fmla="*/ 8398933 w 8399981"/>
              <a:gd name="connsiteY11" fmla="*/ 2111526 h 2651435"/>
              <a:gd name="connsiteX12" fmla="*/ 8398933 w 8399981"/>
              <a:gd name="connsiteY12" fmla="*/ 2651435 h 2651435"/>
              <a:gd name="connsiteX13" fmla="*/ 7002982 w 8399981"/>
              <a:gd name="connsiteY13" fmla="*/ 2651435 h 2651435"/>
              <a:gd name="connsiteX14" fmla="*/ 6311042 w 8399981"/>
              <a:gd name="connsiteY14" fmla="*/ 2651435 h 2651435"/>
              <a:gd name="connsiteX15" fmla="*/ 0 w 8399981"/>
              <a:gd name="connsiteY15" fmla="*/ 2651435 h 2651435"/>
              <a:gd name="connsiteX16" fmla="*/ 0 w 8399981"/>
              <a:gd name="connsiteY16" fmla="*/ 2111526 h 2651435"/>
              <a:gd name="connsiteX17" fmla="*/ 6311042 w 8399981"/>
              <a:gd name="connsiteY17" fmla="*/ 2111526 h 2651435"/>
              <a:gd name="connsiteX18" fmla="*/ 6311042 w 8399981"/>
              <a:gd name="connsiteY18" fmla="*/ 1600506 h 2651435"/>
              <a:gd name="connsiteX19" fmla="*/ 0 w 8399981"/>
              <a:gd name="connsiteY19" fmla="*/ 1600506 h 2651435"/>
              <a:gd name="connsiteX20" fmla="*/ 0 w 8399981"/>
              <a:gd name="connsiteY20" fmla="*/ 1060597 h 2651435"/>
              <a:gd name="connsiteX21" fmla="*/ 6311042 w 8399981"/>
              <a:gd name="connsiteY21" fmla="*/ 1060597 h 2651435"/>
              <a:gd name="connsiteX22" fmla="*/ 6311042 w 8399981"/>
              <a:gd name="connsiteY22" fmla="*/ 539908 h 2651435"/>
              <a:gd name="connsiteX23" fmla="*/ 1049 w 8399981"/>
              <a:gd name="connsiteY23" fmla="*/ 539908 h 2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399981" h="2651435">
                <a:moveTo>
                  <a:pt x="1049" y="0"/>
                </a:moveTo>
                <a:lnTo>
                  <a:pt x="6311042" y="0"/>
                </a:lnTo>
                <a:lnTo>
                  <a:pt x="7002982" y="0"/>
                </a:lnTo>
                <a:lnTo>
                  <a:pt x="8399981" y="0"/>
                </a:lnTo>
                <a:lnTo>
                  <a:pt x="8399981" y="539908"/>
                </a:lnTo>
                <a:lnTo>
                  <a:pt x="7002982" y="539908"/>
                </a:lnTo>
                <a:lnTo>
                  <a:pt x="7002982" y="1060597"/>
                </a:lnTo>
                <a:lnTo>
                  <a:pt x="8398933" y="1060597"/>
                </a:lnTo>
                <a:lnTo>
                  <a:pt x="8398933" y="1600506"/>
                </a:lnTo>
                <a:lnTo>
                  <a:pt x="7002982" y="1600506"/>
                </a:lnTo>
                <a:lnTo>
                  <a:pt x="7002982" y="2111526"/>
                </a:lnTo>
                <a:lnTo>
                  <a:pt x="8398933" y="2111526"/>
                </a:lnTo>
                <a:lnTo>
                  <a:pt x="8398933" y="2651435"/>
                </a:lnTo>
                <a:lnTo>
                  <a:pt x="7002982" y="2651435"/>
                </a:lnTo>
                <a:lnTo>
                  <a:pt x="6311042" y="2651435"/>
                </a:lnTo>
                <a:lnTo>
                  <a:pt x="0" y="2651435"/>
                </a:lnTo>
                <a:lnTo>
                  <a:pt x="0" y="2111526"/>
                </a:lnTo>
                <a:lnTo>
                  <a:pt x="6311042" y="2111526"/>
                </a:lnTo>
                <a:lnTo>
                  <a:pt x="6311042" y="1600506"/>
                </a:lnTo>
                <a:lnTo>
                  <a:pt x="0" y="1600506"/>
                </a:lnTo>
                <a:lnTo>
                  <a:pt x="0" y="1060597"/>
                </a:lnTo>
                <a:lnTo>
                  <a:pt x="6311042" y="1060597"/>
                </a:lnTo>
                <a:lnTo>
                  <a:pt x="6311042" y="539908"/>
                </a:lnTo>
                <a:lnTo>
                  <a:pt x="1049" y="539908"/>
                </a:lnTo>
                <a:close/>
              </a:path>
            </a:pathLst>
          </a:cu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326287-C18B-4CD3-BCDC-8DAD6B985D08}"/>
              </a:ext>
            </a:extLst>
          </p:cNvPr>
          <p:cNvSpPr/>
          <p:nvPr/>
        </p:nvSpPr>
        <p:spPr>
          <a:xfrm>
            <a:off x="83332" y="11331"/>
            <a:ext cx="7289800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1331E2-937E-4F8B-B6D7-1DEF5A014ECD}"/>
              </a:ext>
            </a:extLst>
          </p:cNvPr>
          <p:cNvCxnSpPr/>
          <p:nvPr/>
        </p:nvCxnSpPr>
        <p:spPr>
          <a:xfrm flipH="1" flipV="1">
            <a:off x="3308299" y="1290440"/>
            <a:ext cx="414788" cy="426027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26E2DF-0209-4B29-BA81-7E43CF148DA6}"/>
              </a:ext>
            </a:extLst>
          </p:cNvPr>
          <p:cNvCxnSpPr>
            <a:cxnSpLocks/>
          </p:cNvCxnSpPr>
          <p:nvPr/>
        </p:nvCxnSpPr>
        <p:spPr>
          <a:xfrm flipV="1">
            <a:off x="3945254" y="1288947"/>
            <a:ext cx="477134" cy="427520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144AAEE-956E-4D0A-B15F-B91529CC2ADE}"/>
              </a:ext>
            </a:extLst>
          </p:cNvPr>
          <p:cNvGrpSpPr/>
          <p:nvPr/>
        </p:nvGrpSpPr>
        <p:grpSpPr>
          <a:xfrm>
            <a:off x="5081853" y="1288595"/>
            <a:ext cx="1240968" cy="307777"/>
            <a:chOff x="6287745" y="1982691"/>
            <a:chExt cx="1240968" cy="307777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582964D-D126-40A0-8AB3-263FC3A8B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229" y="2151968"/>
              <a:ext cx="361251" cy="1"/>
            </a:xfrm>
            <a:prstGeom prst="straightConnector1">
              <a:avLst/>
            </a:prstGeom>
            <a:ln w="9525">
              <a:solidFill>
                <a:srgbClr val="0066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8C5289B-5AC6-4EF4-B55B-6BB6D0A17DCC}"/>
                </a:ext>
              </a:extLst>
            </p:cNvPr>
            <p:cNvSpPr txBox="1"/>
            <p:nvPr/>
          </p:nvSpPr>
          <p:spPr>
            <a:xfrm>
              <a:off x="6287745" y="1982691"/>
              <a:ext cx="1240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反掘</a:t>
              </a: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0A6C678-3261-474A-877B-B29C10EE1D4F}"/>
              </a:ext>
            </a:extLst>
          </p:cNvPr>
          <p:cNvCxnSpPr/>
          <p:nvPr/>
        </p:nvCxnSpPr>
        <p:spPr>
          <a:xfrm>
            <a:off x="8903844" y="3899156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1727FC3-2AEA-4676-A8AE-7D7596B24D33}"/>
              </a:ext>
            </a:extLst>
          </p:cNvPr>
          <p:cNvCxnSpPr/>
          <p:nvPr/>
        </p:nvCxnSpPr>
        <p:spPr>
          <a:xfrm>
            <a:off x="8910194" y="4946906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B404293-400A-4F19-9017-33E58F578D1B}"/>
              </a:ext>
            </a:extLst>
          </p:cNvPr>
          <p:cNvCxnSpPr/>
          <p:nvPr/>
        </p:nvCxnSpPr>
        <p:spPr>
          <a:xfrm>
            <a:off x="8904312" y="5972954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263AC61-069E-4D77-8F96-94CBA520742D}"/>
              </a:ext>
            </a:extLst>
          </p:cNvPr>
          <p:cNvCxnSpPr>
            <a:cxnSpLocks/>
          </p:cNvCxnSpPr>
          <p:nvPr/>
        </p:nvCxnSpPr>
        <p:spPr>
          <a:xfrm flipH="1" flipV="1">
            <a:off x="5055744" y="5594255"/>
            <a:ext cx="410634" cy="145642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EFC7C19-3171-465B-83B6-06A01F99D605}"/>
              </a:ext>
            </a:extLst>
          </p:cNvPr>
          <p:cNvCxnSpPr>
            <a:cxnSpLocks/>
          </p:cNvCxnSpPr>
          <p:nvPr/>
        </p:nvCxnSpPr>
        <p:spPr>
          <a:xfrm flipH="1">
            <a:off x="5055744" y="5822044"/>
            <a:ext cx="410634" cy="118533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71B7E356-D9E2-4002-AD22-03B8F1585EDF}"/>
              </a:ext>
            </a:extLst>
          </p:cNvPr>
          <p:cNvSpPr/>
          <p:nvPr/>
        </p:nvSpPr>
        <p:spPr>
          <a:xfrm>
            <a:off x="832620" y="634331"/>
            <a:ext cx="6591032" cy="2273968"/>
          </a:xfrm>
          <a:custGeom>
            <a:avLst/>
            <a:gdLst>
              <a:gd name="connsiteX0" fmla="*/ 0 w 6591032"/>
              <a:gd name="connsiteY0" fmla="*/ 0 h 2273968"/>
              <a:gd name="connsiteX1" fmla="*/ 584617 w 6591032"/>
              <a:gd name="connsiteY1" fmla="*/ 0 h 2273968"/>
              <a:gd name="connsiteX2" fmla="*/ 5563603 w 6591032"/>
              <a:gd name="connsiteY2" fmla="*/ 0 h 2273968"/>
              <a:gd name="connsiteX3" fmla="*/ 5563603 w 6591032"/>
              <a:gd name="connsiteY3" fmla="*/ 472392 h 2273968"/>
              <a:gd name="connsiteX4" fmla="*/ 584617 w 6591032"/>
              <a:gd name="connsiteY4" fmla="*/ 472392 h 2273968"/>
              <a:gd name="connsiteX5" fmla="*/ 584617 w 6591032"/>
              <a:gd name="connsiteY5" fmla="*/ 1801576 h 2273968"/>
              <a:gd name="connsiteX6" fmla="*/ 3030264 w 6591032"/>
              <a:gd name="connsiteY6" fmla="*/ 1801576 h 2273968"/>
              <a:gd name="connsiteX7" fmla="*/ 3030264 w 6591032"/>
              <a:gd name="connsiteY7" fmla="*/ 1803163 h 2273968"/>
              <a:gd name="connsiteX8" fmla="*/ 6591032 w 6591032"/>
              <a:gd name="connsiteY8" fmla="*/ 1803163 h 2273968"/>
              <a:gd name="connsiteX9" fmla="*/ 6591032 w 6591032"/>
              <a:gd name="connsiteY9" fmla="*/ 2273968 h 2273968"/>
              <a:gd name="connsiteX10" fmla="*/ 3030264 w 6591032"/>
              <a:gd name="connsiteY10" fmla="*/ 2273968 h 2273968"/>
              <a:gd name="connsiteX11" fmla="*/ 2781801 w 6591032"/>
              <a:gd name="connsiteY11" fmla="*/ 2273968 h 2273968"/>
              <a:gd name="connsiteX12" fmla="*/ 0 w 6591032"/>
              <a:gd name="connsiteY12" fmla="*/ 2273968 h 2273968"/>
              <a:gd name="connsiteX13" fmla="*/ 0 w 6591032"/>
              <a:gd name="connsiteY13" fmla="*/ 1801576 h 227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91032" h="2273968">
                <a:moveTo>
                  <a:pt x="0" y="0"/>
                </a:moveTo>
                <a:lnTo>
                  <a:pt x="584617" y="0"/>
                </a:lnTo>
                <a:lnTo>
                  <a:pt x="5563603" y="0"/>
                </a:lnTo>
                <a:lnTo>
                  <a:pt x="5563603" y="472392"/>
                </a:lnTo>
                <a:lnTo>
                  <a:pt x="584617" y="472392"/>
                </a:lnTo>
                <a:lnTo>
                  <a:pt x="584617" y="1801576"/>
                </a:lnTo>
                <a:lnTo>
                  <a:pt x="3030264" y="1801576"/>
                </a:lnTo>
                <a:lnTo>
                  <a:pt x="3030264" y="1803163"/>
                </a:lnTo>
                <a:lnTo>
                  <a:pt x="6591032" y="1803163"/>
                </a:lnTo>
                <a:lnTo>
                  <a:pt x="6591032" y="2273968"/>
                </a:lnTo>
                <a:lnTo>
                  <a:pt x="3030264" y="2273968"/>
                </a:lnTo>
                <a:lnTo>
                  <a:pt x="2781801" y="2273968"/>
                </a:lnTo>
                <a:lnTo>
                  <a:pt x="0" y="2273968"/>
                </a:lnTo>
                <a:lnTo>
                  <a:pt x="0" y="1801576"/>
                </a:lnTo>
                <a:close/>
              </a:path>
            </a:pathLst>
          </a:custGeom>
          <a:ln w="19050"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A6481B-9EDA-420A-90F7-A204A8A874AD}"/>
              </a:ext>
            </a:extLst>
          </p:cNvPr>
          <p:cNvGrpSpPr/>
          <p:nvPr/>
        </p:nvGrpSpPr>
        <p:grpSpPr>
          <a:xfrm>
            <a:off x="476112" y="291629"/>
            <a:ext cx="6416720" cy="954931"/>
            <a:chOff x="1353000" y="291629"/>
            <a:chExt cx="6416720" cy="95493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AFBE2E8-3BDF-4343-A558-2357935AD419}"/>
                </a:ext>
              </a:extLst>
            </p:cNvPr>
            <p:cNvGrpSpPr/>
            <p:nvPr/>
          </p:nvGrpSpPr>
          <p:grpSpPr>
            <a:xfrm>
              <a:off x="1353000" y="291629"/>
              <a:ext cx="6416720" cy="954931"/>
              <a:chOff x="1474724" y="288357"/>
              <a:chExt cx="6416720" cy="954931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FA65629-F38C-4CB6-AF90-DA77C0829591}"/>
                  </a:ext>
                </a:extLst>
              </p:cNvPr>
              <p:cNvSpPr/>
              <p:nvPr/>
            </p:nvSpPr>
            <p:spPr>
              <a:xfrm>
                <a:off x="4752029" y="288357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C228D8A-D0FC-4ED7-A68F-E6B91A60C677}"/>
                  </a:ext>
                </a:extLst>
              </p:cNvPr>
              <p:cNvGrpSpPr/>
              <p:nvPr/>
            </p:nvGrpSpPr>
            <p:grpSpPr>
              <a:xfrm>
                <a:off x="1474724" y="295164"/>
                <a:ext cx="3139415" cy="948124"/>
                <a:chOff x="1474724" y="295164"/>
                <a:chExt cx="3139415" cy="948124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A582DFD2-1D5D-4CB4-B23B-0BC08B72DC4E}"/>
                    </a:ext>
                  </a:extLst>
                </p:cNvPr>
                <p:cNvSpPr/>
                <p:nvPr/>
              </p:nvSpPr>
              <p:spPr>
                <a:xfrm>
                  <a:off x="1474724" y="295164"/>
                  <a:ext cx="3139415" cy="948124"/>
                </a:xfrm>
                <a:prstGeom prst="ellipse">
                  <a:avLst/>
                </a:prstGeom>
                <a:solidFill>
                  <a:srgbClr val="0066FF">
                    <a:alpha val="20000"/>
                  </a:srgbClr>
                </a:solidFill>
                <a:ln w="1905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000" dirty="0"/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00AA1BD5-9B79-42C7-AE7D-603705791944}"/>
                    </a:ext>
                  </a:extLst>
                </p:cNvPr>
                <p:cNvGrpSpPr/>
                <p:nvPr/>
              </p:nvGrpSpPr>
              <p:grpSpPr>
                <a:xfrm>
                  <a:off x="1987986" y="864804"/>
                  <a:ext cx="2102686" cy="79133"/>
                  <a:chOff x="2286000" y="1790700"/>
                  <a:chExt cx="3139440" cy="113605"/>
                </a:xfrm>
              </p:grpSpPr>
              <p:cxnSp>
                <p:nvCxnSpPr>
                  <p:cNvPr id="9" name="直接连接符 8">
                    <a:extLst>
                      <a:ext uri="{FF2B5EF4-FFF2-40B4-BE49-F238E27FC236}">
                        <a16:creationId xmlns:a16="http://schemas.microsoft.com/office/drawing/2014/main" id="{72C47DCC-FA48-4BE0-9CF1-E0BA22C8C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86000" y="1790700"/>
                    <a:ext cx="3124200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直接连接符 9">
                    <a:extLst>
                      <a:ext uri="{FF2B5EF4-FFF2-40B4-BE49-F238E27FC236}">
                        <a16:creationId xmlns:a16="http://schemas.microsoft.com/office/drawing/2014/main" id="{C719284E-DB97-44C0-80C9-9FFEC6D338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01240" y="1904305"/>
                    <a:ext cx="3124200" cy="0"/>
                  </a:xfrm>
                  <a:prstGeom prst="line">
                    <a:avLst/>
                  </a:prstGeom>
                  <a:ln w="34925" cap="rnd">
                    <a:solidFill>
                      <a:srgbClr val="FF0000">
                        <a:alpha val="77000"/>
                      </a:srgbClr>
                    </a:solidFill>
                    <a:prstDash val="sysDot"/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8FD631F-B5E5-4922-968C-04577D0849FB}"/>
                  </a:ext>
                </a:extLst>
              </p:cNvPr>
              <p:cNvGrpSpPr/>
              <p:nvPr/>
            </p:nvGrpSpPr>
            <p:grpSpPr>
              <a:xfrm>
                <a:off x="5282365" y="864693"/>
                <a:ext cx="2102686" cy="85483"/>
                <a:chOff x="2286000" y="1790700"/>
                <a:chExt cx="3139439" cy="122732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9CDD7261-63EA-4688-8876-98C858D7F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6000" y="1790700"/>
                  <a:ext cx="31242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FD449A4C-2386-4509-90AB-C1AD8202E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38" y="1913432"/>
                  <a:ext cx="3124201" cy="0"/>
                </a:xfrm>
                <a:prstGeom prst="line">
                  <a:avLst/>
                </a:prstGeom>
                <a:ln w="34925" cap="rnd">
                  <a:solidFill>
                    <a:srgbClr val="FF0000">
                      <a:alpha val="77000"/>
                    </a:srgbClr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8AC052-FFA1-4F58-A7C0-6C56C4B1E33B}"/>
                </a:ext>
              </a:extLst>
            </p:cNvPr>
            <p:cNvGrpSpPr/>
            <p:nvPr/>
          </p:nvGrpSpPr>
          <p:grpSpPr>
            <a:xfrm>
              <a:off x="1722133" y="585250"/>
              <a:ext cx="652538" cy="292264"/>
              <a:chOff x="9020633" y="1397791"/>
              <a:chExt cx="652538" cy="281252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CBF01FB-C585-44A7-BE7C-31D9F08CF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CF2779-6E14-4F0A-B07B-9AF9E6D65840}"/>
                  </a:ext>
                </a:extLst>
              </p:cNvPr>
              <p:cNvSpPr txBox="1"/>
              <p:nvPr/>
            </p:nvSpPr>
            <p:spPr>
              <a:xfrm>
                <a:off x="9020633" y="1397791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5B47B1-00C8-4CBE-BA4A-0B355257E849}"/>
                </a:ext>
              </a:extLst>
            </p:cNvPr>
            <p:cNvGrpSpPr/>
            <p:nvPr/>
          </p:nvGrpSpPr>
          <p:grpSpPr>
            <a:xfrm>
              <a:off x="3728527" y="571796"/>
              <a:ext cx="652538" cy="306595"/>
              <a:chOff x="8934046" y="1384000"/>
              <a:chExt cx="652538" cy="295043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89F8E4B-0FA4-45AE-B35B-0304922E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88A7D18-DF93-408F-BB86-CDBFFE82EE1B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0965BF7-1CFD-4537-B286-8728E3477788}"/>
                </a:ext>
              </a:extLst>
            </p:cNvPr>
            <p:cNvGrpSpPr/>
            <p:nvPr/>
          </p:nvGrpSpPr>
          <p:grpSpPr>
            <a:xfrm>
              <a:off x="7058154" y="566036"/>
              <a:ext cx="652538" cy="306595"/>
              <a:chOff x="8984846" y="1384000"/>
              <a:chExt cx="652538" cy="295043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69FE80C8-B0EF-4F45-9C4D-6A39DDE70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A3A5ED4-39AF-408D-8FA3-B7247394094E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6DF41603-7579-478B-81F7-13666123A768}"/>
                </a:ext>
              </a:extLst>
            </p:cNvPr>
            <p:cNvGrpSpPr/>
            <p:nvPr/>
          </p:nvGrpSpPr>
          <p:grpSpPr>
            <a:xfrm>
              <a:off x="4934248" y="571409"/>
              <a:ext cx="652538" cy="306595"/>
              <a:chOff x="8934046" y="1384000"/>
              <a:chExt cx="652538" cy="295043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35E0021E-F00A-490F-82CD-6E3E2C09B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9276FFA-6A65-46FE-BFE7-05B8C8268245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65E937-8D95-4077-8D73-6C91F67B43E2}"/>
              </a:ext>
            </a:extLst>
          </p:cNvPr>
          <p:cNvGrpSpPr/>
          <p:nvPr/>
        </p:nvGrpSpPr>
        <p:grpSpPr>
          <a:xfrm>
            <a:off x="240047" y="5743072"/>
            <a:ext cx="3794427" cy="998296"/>
            <a:chOff x="3175151" y="5400129"/>
            <a:chExt cx="3794427" cy="998296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E0B57C7B-92DC-46D1-82CD-9A75EB219A42}"/>
                </a:ext>
              </a:extLst>
            </p:cNvPr>
            <p:cNvSpPr/>
            <p:nvPr/>
          </p:nvSpPr>
          <p:spPr>
            <a:xfrm>
              <a:off x="3175151" y="5400129"/>
              <a:ext cx="3765551" cy="998296"/>
            </a:xfrm>
            <a:prstGeom prst="ellipse">
              <a:avLst/>
            </a:prstGeom>
            <a:solidFill>
              <a:srgbClr val="0066FF">
                <a:alpha val="20000"/>
              </a:srgb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524A0A2-EC7D-4A81-96B3-3D72CDF997CD}"/>
                </a:ext>
              </a:extLst>
            </p:cNvPr>
            <p:cNvCxnSpPr>
              <a:cxnSpLocks/>
            </p:cNvCxnSpPr>
            <p:nvPr/>
          </p:nvCxnSpPr>
          <p:spPr>
            <a:xfrm>
              <a:off x="3560437" y="5927557"/>
              <a:ext cx="30015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670E22E-3F6D-4FA8-8AA1-A85F7B33C89C}"/>
                </a:ext>
              </a:extLst>
            </p:cNvPr>
            <p:cNvCxnSpPr>
              <a:cxnSpLocks/>
            </p:cNvCxnSpPr>
            <p:nvPr/>
          </p:nvCxnSpPr>
          <p:spPr>
            <a:xfrm>
              <a:off x="3574877" y="6038440"/>
              <a:ext cx="2991293" cy="0"/>
            </a:xfrm>
            <a:prstGeom prst="line">
              <a:avLst/>
            </a:prstGeom>
            <a:ln w="34925" cap="rnd">
              <a:solidFill>
                <a:srgbClr val="FF0000">
                  <a:alpha val="77000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4DD7D3F0-E948-4D7E-8C06-DAE0140E8387}"/>
                </a:ext>
              </a:extLst>
            </p:cNvPr>
            <p:cNvGrpSpPr/>
            <p:nvPr/>
          </p:nvGrpSpPr>
          <p:grpSpPr>
            <a:xfrm>
              <a:off x="3390616" y="5616489"/>
              <a:ext cx="652538" cy="306595"/>
              <a:chOff x="8984846" y="1384000"/>
              <a:chExt cx="652538" cy="295043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23351FB-DC97-40BD-AED7-C68BAF152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4B7125C-FD90-4B9D-A245-BC37389F7823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D823C2AC-6E80-4B73-8600-C1A66D6718F3}"/>
                </a:ext>
              </a:extLst>
            </p:cNvPr>
            <p:cNvGrpSpPr/>
            <p:nvPr/>
          </p:nvGrpSpPr>
          <p:grpSpPr>
            <a:xfrm>
              <a:off x="6317040" y="5622005"/>
              <a:ext cx="652538" cy="306595"/>
              <a:chOff x="8934046" y="1384000"/>
              <a:chExt cx="652538" cy="295043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986FB5D-0737-486F-B90F-90F634FD4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DA4A345-A813-4F29-BC63-426476366001}"/>
                  </a:ext>
                </a:extLst>
              </p:cNvPr>
              <p:cNvSpPr txBox="1"/>
              <p:nvPr/>
            </p:nvSpPr>
            <p:spPr>
              <a:xfrm>
                <a:off x="89340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639013-73F3-4C20-A2E6-2A2822CFA99F}"/>
              </a:ext>
            </a:extLst>
          </p:cNvPr>
          <p:cNvGrpSpPr/>
          <p:nvPr/>
        </p:nvGrpSpPr>
        <p:grpSpPr>
          <a:xfrm>
            <a:off x="247345" y="4579652"/>
            <a:ext cx="3773122" cy="1023266"/>
            <a:chOff x="3835551" y="4236709"/>
            <a:chExt cx="3773122" cy="1023266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62DCB2-235E-4B89-BBB2-F27844F7775F}"/>
                </a:ext>
              </a:extLst>
            </p:cNvPr>
            <p:cNvSpPr/>
            <p:nvPr/>
          </p:nvSpPr>
          <p:spPr>
            <a:xfrm>
              <a:off x="3835551" y="4236709"/>
              <a:ext cx="3765550" cy="1023266"/>
            </a:xfrm>
            <a:prstGeom prst="ellipse">
              <a:avLst/>
            </a:prstGeom>
            <a:solidFill>
              <a:srgbClr val="0066FF">
                <a:alpha val="20000"/>
              </a:srgbClr>
            </a:solidFill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6DB419A-7E47-4784-9762-67E7E3052EFE}"/>
                </a:ext>
              </a:extLst>
            </p:cNvPr>
            <p:cNvCxnSpPr>
              <a:cxnSpLocks/>
            </p:cNvCxnSpPr>
            <p:nvPr/>
          </p:nvCxnSpPr>
          <p:spPr>
            <a:xfrm>
              <a:off x="4225917" y="4857582"/>
              <a:ext cx="30015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BF2AB4E-FF9F-430E-AA80-6184F55629A6}"/>
                </a:ext>
              </a:extLst>
            </p:cNvPr>
            <p:cNvCxnSpPr>
              <a:cxnSpLocks/>
            </p:cNvCxnSpPr>
            <p:nvPr/>
          </p:nvCxnSpPr>
          <p:spPr>
            <a:xfrm>
              <a:off x="4240357" y="4939890"/>
              <a:ext cx="2991293" cy="0"/>
            </a:xfrm>
            <a:prstGeom prst="line">
              <a:avLst/>
            </a:prstGeom>
            <a:ln w="34925" cap="rnd">
              <a:solidFill>
                <a:srgbClr val="FF0000">
                  <a:alpha val="77000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A9A0BCD6-FEFC-437A-826D-C76F906AFC65}"/>
                </a:ext>
              </a:extLst>
            </p:cNvPr>
            <p:cNvGrpSpPr/>
            <p:nvPr/>
          </p:nvGrpSpPr>
          <p:grpSpPr>
            <a:xfrm>
              <a:off x="4049504" y="4562106"/>
              <a:ext cx="652538" cy="306595"/>
              <a:chOff x="8984846" y="1384000"/>
              <a:chExt cx="652538" cy="295043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B1480FF5-15A6-41AE-B5E6-486701792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6DD0F1A-8B75-40AD-B6B4-22CAC0D1ED75}"/>
                  </a:ext>
                </a:extLst>
              </p:cNvPr>
              <p:cNvSpPr txBox="1"/>
              <p:nvPr/>
            </p:nvSpPr>
            <p:spPr>
              <a:xfrm>
                <a:off x="8984846" y="138400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6B89BC13-1B8F-4B83-B992-7A35E89BFF65}"/>
                </a:ext>
              </a:extLst>
            </p:cNvPr>
            <p:cNvGrpSpPr/>
            <p:nvPr/>
          </p:nvGrpSpPr>
          <p:grpSpPr>
            <a:xfrm>
              <a:off x="6956135" y="4549360"/>
              <a:ext cx="652538" cy="305436"/>
              <a:chOff x="8915665" y="1385115"/>
              <a:chExt cx="652538" cy="293928"/>
            </a:xfrm>
          </p:grpSpPr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6AEEB243-97B1-4275-ABB1-F1D29975F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595566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67619546-F2F5-48CA-A7C8-C19076552638}"/>
                  </a:ext>
                </a:extLst>
              </p:cNvPr>
              <p:cNvSpPr txBox="1"/>
              <p:nvPr/>
            </p:nvSpPr>
            <p:spPr>
              <a:xfrm>
                <a:off x="8915665" y="1385115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FFC121E7-698F-4B20-9BBB-362C50208C24}"/>
              </a:ext>
            </a:extLst>
          </p:cNvPr>
          <p:cNvSpPr txBox="1"/>
          <p:nvPr/>
        </p:nvSpPr>
        <p:spPr>
          <a:xfrm>
            <a:off x="5267563" y="608028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北二胶带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FBED955-2433-4BBA-B2A2-D18DA0EFE3A2}"/>
              </a:ext>
            </a:extLst>
          </p:cNvPr>
          <p:cNvSpPr txBox="1"/>
          <p:nvPr/>
        </p:nvSpPr>
        <p:spPr>
          <a:xfrm>
            <a:off x="5564393" y="5602918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3CCF3B0-03CE-4622-AC52-FF00EBDCE679}"/>
              </a:ext>
            </a:extLst>
          </p:cNvPr>
          <p:cNvSpPr txBox="1"/>
          <p:nvPr/>
        </p:nvSpPr>
        <p:spPr>
          <a:xfrm>
            <a:off x="6967903" y="4712346"/>
            <a:ext cx="46166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8C7C7C-247F-453F-B138-9D54C2058A07}"/>
              </a:ext>
            </a:extLst>
          </p:cNvPr>
          <p:cNvSpPr txBox="1"/>
          <p:nvPr/>
        </p:nvSpPr>
        <p:spPr>
          <a:xfrm>
            <a:off x="4560527" y="4996079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北二辅运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395CBB9-D035-42E2-A85C-32FE4ED4CA1A}"/>
              </a:ext>
            </a:extLst>
          </p:cNvPr>
          <p:cNvSpPr txBox="1"/>
          <p:nvPr/>
        </p:nvSpPr>
        <p:spPr>
          <a:xfrm>
            <a:off x="503863" y="445691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87176-0177-42AD-8639-A8687629BB2B}"/>
              </a:ext>
            </a:extLst>
          </p:cNvPr>
          <p:cNvSpPr txBox="1"/>
          <p:nvPr/>
        </p:nvSpPr>
        <p:spPr>
          <a:xfrm>
            <a:off x="1588414" y="357333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FC0545-9918-4056-8D7A-1126EBFC41D2}"/>
              </a:ext>
            </a:extLst>
          </p:cNvPr>
          <p:cNvSpPr txBox="1"/>
          <p:nvPr/>
        </p:nvSpPr>
        <p:spPr>
          <a:xfrm>
            <a:off x="4813730" y="357333"/>
            <a:ext cx="1777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BEE2ED-3F59-4716-9469-120B3AD13C9A}"/>
              </a:ext>
            </a:extLst>
          </p:cNvPr>
          <p:cNvSpPr txBox="1"/>
          <p:nvPr/>
        </p:nvSpPr>
        <p:spPr>
          <a:xfrm>
            <a:off x="1645441" y="1309711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413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瓦斯专用巷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ECA4D-89E2-4F5B-9ED4-D329F10BBD4A}"/>
              </a:ext>
            </a:extLst>
          </p:cNvPr>
          <p:cNvSpPr txBox="1"/>
          <p:nvPr/>
        </p:nvSpPr>
        <p:spPr>
          <a:xfrm>
            <a:off x="3370482" y="1702978"/>
            <a:ext cx="97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D2D811-2FE7-40B2-A55D-D87C5FB3FA53}"/>
              </a:ext>
            </a:extLst>
          </p:cNvPr>
          <p:cNvSpPr txBox="1"/>
          <p:nvPr/>
        </p:nvSpPr>
        <p:spPr>
          <a:xfrm>
            <a:off x="5258153" y="1986016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E3BA3E32-E94B-4BF2-A82E-6E2B308A6221}"/>
              </a:ext>
            </a:extLst>
          </p:cNvPr>
          <p:cNvCxnSpPr/>
          <p:nvPr/>
        </p:nvCxnSpPr>
        <p:spPr>
          <a:xfrm>
            <a:off x="7412400" y="2340957"/>
            <a:ext cx="0" cy="583987"/>
          </a:xfrm>
          <a:prstGeom prst="line">
            <a:avLst/>
          </a:prstGeom>
          <a:ln w="38100">
            <a:solidFill>
              <a:schemeClr val="bg1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0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326287-C18B-4CD3-BCDC-8DAD6B985D08}"/>
              </a:ext>
            </a:extLst>
          </p:cNvPr>
          <p:cNvSpPr/>
          <p:nvPr/>
        </p:nvSpPr>
        <p:spPr>
          <a:xfrm>
            <a:off x="1883532" y="1556792"/>
            <a:ext cx="7289800" cy="306657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1331E2-937E-4F8B-B6D7-1DEF5A014ECD}"/>
              </a:ext>
            </a:extLst>
          </p:cNvPr>
          <p:cNvCxnSpPr>
            <a:cxnSpLocks/>
          </p:cNvCxnSpPr>
          <p:nvPr/>
        </p:nvCxnSpPr>
        <p:spPr>
          <a:xfrm>
            <a:off x="2783632" y="2744924"/>
            <a:ext cx="117837" cy="487563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726E2DF-0209-4B29-BA81-7E43CF148DA6}"/>
              </a:ext>
            </a:extLst>
          </p:cNvPr>
          <p:cNvCxnSpPr>
            <a:cxnSpLocks/>
          </p:cNvCxnSpPr>
          <p:nvPr/>
        </p:nvCxnSpPr>
        <p:spPr>
          <a:xfrm>
            <a:off x="3035660" y="2204864"/>
            <a:ext cx="576064" cy="144016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7C769EF-16FB-44C3-95CF-3405E40EAD10}"/>
              </a:ext>
            </a:extLst>
          </p:cNvPr>
          <p:cNvSpPr/>
          <p:nvPr/>
        </p:nvSpPr>
        <p:spPr>
          <a:xfrm>
            <a:off x="11669959" y="4212144"/>
            <a:ext cx="98200" cy="69265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87176-0177-42AD-8639-A8687629BB2B}"/>
              </a:ext>
            </a:extLst>
          </p:cNvPr>
          <p:cNvSpPr txBox="1"/>
          <p:nvPr/>
        </p:nvSpPr>
        <p:spPr>
          <a:xfrm>
            <a:off x="4583832" y="2816932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EECA4D-89E2-4F5B-9ED4-D329F10BBD4A}"/>
              </a:ext>
            </a:extLst>
          </p:cNvPr>
          <p:cNvSpPr txBox="1"/>
          <p:nvPr/>
        </p:nvSpPr>
        <p:spPr>
          <a:xfrm rot="5400000">
            <a:off x="2378296" y="2106144"/>
            <a:ext cx="1046440" cy="307777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探测范围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CD2D811-2FE7-40B2-A55D-D87C5FB3FA53}"/>
              </a:ext>
            </a:extLst>
          </p:cNvPr>
          <p:cNvSpPr txBox="1"/>
          <p:nvPr/>
        </p:nvSpPr>
        <p:spPr>
          <a:xfrm>
            <a:off x="1991544" y="1808820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251E329-9AEC-4022-9287-C103D185C2F2}"/>
              </a:ext>
            </a:extLst>
          </p:cNvPr>
          <p:cNvGrpSpPr/>
          <p:nvPr/>
        </p:nvGrpSpPr>
        <p:grpSpPr>
          <a:xfrm>
            <a:off x="2423592" y="2204864"/>
            <a:ext cx="6840759" cy="1764196"/>
            <a:chOff x="5015881" y="1700808"/>
            <a:chExt cx="6840759" cy="176419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74F0126-9017-4CCC-AA26-C0B28FA9240C}"/>
                </a:ext>
              </a:extLst>
            </p:cNvPr>
            <p:cNvSpPr/>
            <p:nvPr/>
          </p:nvSpPr>
          <p:spPr>
            <a:xfrm>
              <a:off x="6636060" y="1700808"/>
              <a:ext cx="5220580" cy="43204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BAD0309-FB98-4927-B7DE-8FF148CF765A}"/>
                </a:ext>
              </a:extLst>
            </p:cNvPr>
            <p:cNvSpPr/>
            <p:nvPr/>
          </p:nvSpPr>
          <p:spPr>
            <a:xfrm rot="5400000">
              <a:off x="8928049" y="2361147"/>
              <a:ext cx="900100" cy="44351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E3933CD-FF93-4B30-A9BF-46FADDBFB5A5}"/>
                </a:ext>
              </a:extLst>
            </p:cNvPr>
            <p:cNvSpPr/>
            <p:nvPr/>
          </p:nvSpPr>
          <p:spPr>
            <a:xfrm>
              <a:off x="5015881" y="3032956"/>
              <a:ext cx="6034652" cy="43204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/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BAE9E41-47F9-43A3-A662-7A2FF731E4EF}"/>
                </a:ext>
              </a:extLst>
            </p:cNvPr>
            <p:cNvCxnSpPr>
              <a:cxnSpLocks/>
            </p:cNvCxnSpPr>
            <p:nvPr/>
          </p:nvCxnSpPr>
          <p:spPr>
            <a:xfrm>
              <a:off x="9162000" y="2132856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0D10D89B-5345-4A83-958A-63C79DB84A8E}"/>
                </a:ext>
              </a:extLst>
            </p:cNvPr>
            <p:cNvCxnSpPr>
              <a:cxnSpLocks/>
            </p:cNvCxnSpPr>
            <p:nvPr/>
          </p:nvCxnSpPr>
          <p:spPr>
            <a:xfrm>
              <a:off x="9162000" y="3032956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0051B471-6699-4334-B35B-C309DDC3FABE}"/>
              </a:ext>
            </a:extLst>
          </p:cNvPr>
          <p:cNvSpPr/>
          <p:nvPr/>
        </p:nvSpPr>
        <p:spPr>
          <a:xfrm>
            <a:off x="9192344" y="1988840"/>
            <a:ext cx="95660" cy="69265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DDC37CB-4E4A-457A-BBD4-8A841AD945FC}"/>
              </a:ext>
            </a:extLst>
          </p:cNvPr>
          <p:cNvGrpSpPr/>
          <p:nvPr/>
        </p:nvGrpSpPr>
        <p:grpSpPr>
          <a:xfrm>
            <a:off x="3647728" y="1916832"/>
            <a:ext cx="3139415" cy="948124"/>
            <a:chOff x="2639616" y="512676"/>
            <a:chExt cx="3139415" cy="94812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C228D8A-D0FC-4ED7-A68F-E6B91A60C677}"/>
                </a:ext>
              </a:extLst>
            </p:cNvPr>
            <p:cNvGrpSpPr/>
            <p:nvPr/>
          </p:nvGrpSpPr>
          <p:grpSpPr>
            <a:xfrm>
              <a:off x="2639616" y="512676"/>
              <a:ext cx="3139415" cy="948124"/>
              <a:chOff x="1474724" y="468377"/>
              <a:chExt cx="3139415" cy="948124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A582DFD2-1D5D-4CB4-B23B-0BC08B72DC4E}"/>
                  </a:ext>
                </a:extLst>
              </p:cNvPr>
              <p:cNvSpPr/>
              <p:nvPr/>
            </p:nvSpPr>
            <p:spPr>
              <a:xfrm>
                <a:off x="1474724" y="468377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0AA1BD5-9B79-42C7-AE7D-603705791944}"/>
                  </a:ext>
                </a:extLst>
              </p:cNvPr>
              <p:cNvGrpSpPr/>
              <p:nvPr/>
            </p:nvGrpSpPr>
            <p:grpSpPr>
              <a:xfrm>
                <a:off x="1987986" y="1038001"/>
                <a:ext cx="2102685" cy="79298"/>
                <a:chOff x="2285999" y="2039342"/>
                <a:chExt cx="3139439" cy="113842"/>
              </a:xfrm>
            </p:grpSpPr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72C47DCC-FA48-4BE0-9CF1-E0BA22C8C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5999" y="2039342"/>
                  <a:ext cx="3124199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C719284E-DB97-44C0-80C9-9FFEC6D33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1239" y="2153184"/>
                  <a:ext cx="3124199" cy="0"/>
                </a:xfrm>
                <a:prstGeom prst="line">
                  <a:avLst/>
                </a:prstGeom>
                <a:ln w="34925" cap="rnd">
                  <a:solidFill>
                    <a:srgbClr val="FF0000">
                      <a:alpha val="77000"/>
                    </a:srgbClr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8AC052-FFA1-4F58-A7C0-6C56C4B1E33B}"/>
                </a:ext>
              </a:extLst>
            </p:cNvPr>
            <p:cNvGrpSpPr/>
            <p:nvPr/>
          </p:nvGrpSpPr>
          <p:grpSpPr>
            <a:xfrm>
              <a:off x="3008749" y="775734"/>
              <a:ext cx="652538" cy="316046"/>
              <a:chOff x="9020633" y="1541601"/>
              <a:chExt cx="652538" cy="304135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3CBF01FB-C585-44A7-BE7C-31D9F08CF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762259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ACF2779-6E14-4F0A-B07B-9AF9E6D65840}"/>
                  </a:ext>
                </a:extLst>
              </p:cNvPr>
              <p:cNvSpPr txBox="1"/>
              <p:nvPr/>
            </p:nvSpPr>
            <p:spPr>
              <a:xfrm>
                <a:off x="9020633" y="1541601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5B47B1-00C8-4CBE-BA4A-0B355257E849}"/>
                </a:ext>
              </a:extLst>
            </p:cNvPr>
            <p:cNvGrpSpPr/>
            <p:nvPr/>
          </p:nvGrpSpPr>
          <p:grpSpPr>
            <a:xfrm>
              <a:off x="5015143" y="775733"/>
              <a:ext cx="652538" cy="316939"/>
              <a:chOff x="8934046" y="1540750"/>
              <a:chExt cx="652538" cy="304994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89F8E4B-0FA4-45AE-B35B-0304922E9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400" y="1762267"/>
                <a:ext cx="0" cy="834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188A7D18-DF93-408F-BB86-CDBFFE82EE1B}"/>
                  </a:ext>
                </a:extLst>
              </p:cNvPr>
              <p:cNvSpPr txBox="1"/>
              <p:nvPr/>
            </p:nvSpPr>
            <p:spPr>
              <a:xfrm>
                <a:off x="8934046" y="1540750"/>
                <a:ext cx="652538" cy="26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72m</a:t>
                </a:r>
                <a:endParaRPr lang="zh-CN" altLang="en-US" sz="12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9478129-5B0D-4B48-8E80-9158D19434F4}"/>
              </a:ext>
            </a:extLst>
          </p:cNvPr>
          <p:cNvGrpSpPr/>
          <p:nvPr/>
        </p:nvGrpSpPr>
        <p:grpSpPr>
          <a:xfrm>
            <a:off x="2027548" y="3212976"/>
            <a:ext cx="3139415" cy="948124"/>
            <a:chOff x="5872909" y="332656"/>
            <a:chExt cx="3139415" cy="948124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F7438CF8-25AF-427F-B656-98A61FAB9A86}"/>
                </a:ext>
              </a:extLst>
            </p:cNvPr>
            <p:cNvGrpSpPr/>
            <p:nvPr/>
          </p:nvGrpSpPr>
          <p:grpSpPr>
            <a:xfrm>
              <a:off x="5872909" y="332656"/>
              <a:ext cx="3139415" cy="948124"/>
              <a:chOff x="5872909" y="332656"/>
              <a:chExt cx="3139415" cy="94812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FA65629-F38C-4CB6-AF90-DA77C0829591}"/>
                  </a:ext>
                </a:extLst>
              </p:cNvPr>
              <p:cNvSpPr/>
              <p:nvPr/>
            </p:nvSpPr>
            <p:spPr>
              <a:xfrm>
                <a:off x="5872909" y="332656"/>
                <a:ext cx="3139415" cy="948124"/>
              </a:xfrm>
              <a:prstGeom prst="ellipse">
                <a:avLst/>
              </a:prstGeom>
              <a:solidFill>
                <a:srgbClr val="0066FF">
                  <a:alpha val="20000"/>
                </a:srgbClr>
              </a:solidFill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 dirty="0"/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0965BF7-1CFD-4537-B286-8728E3477788}"/>
                  </a:ext>
                </a:extLst>
              </p:cNvPr>
              <p:cNvGrpSpPr/>
              <p:nvPr/>
            </p:nvGrpSpPr>
            <p:grpSpPr>
              <a:xfrm>
                <a:off x="8344770" y="607063"/>
                <a:ext cx="652538" cy="306595"/>
                <a:chOff x="8984846" y="1384000"/>
                <a:chExt cx="652538" cy="295043"/>
              </a:xfrm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69FE80C8-B0EF-4F45-9C4D-6A39DDE704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400" y="1595566"/>
                  <a:ext cx="0" cy="8347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none" w="lg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AA3A5ED4-39AF-408D-8FA3-B7247394094E}"/>
                    </a:ext>
                  </a:extLst>
                </p:cNvPr>
                <p:cNvSpPr txBox="1"/>
                <p:nvPr/>
              </p:nvSpPr>
              <p:spPr>
                <a:xfrm>
                  <a:off x="8984846" y="1384000"/>
                  <a:ext cx="652538" cy="266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72m</a:t>
                  </a:r>
                  <a:endPara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6DF41603-7579-478B-81F7-13666123A768}"/>
                  </a:ext>
                </a:extLst>
              </p:cNvPr>
              <p:cNvGrpSpPr/>
              <p:nvPr/>
            </p:nvGrpSpPr>
            <p:grpSpPr>
              <a:xfrm>
                <a:off x="6220864" y="612436"/>
                <a:ext cx="652538" cy="306595"/>
                <a:chOff x="8934046" y="1384000"/>
                <a:chExt cx="652538" cy="295043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35E0021E-F00A-490F-82CD-6E3E2C09B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9400" y="1595566"/>
                  <a:ext cx="0" cy="8347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none" w="lg" len="lg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39276FFA-6A65-46FE-BFE7-05B8C8268245}"/>
                    </a:ext>
                  </a:extLst>
                </p:cNvPr>
                <p:cNvSpPr txBox="1"/>
                <p:nvPr/>
              </p:nvSpPr>
              <p:spPr>
                <a:xfrm>
                  <a:off x="8934046" y="1384000"/>
                  <a:ext cx="652538" cy="2665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0m</a:t>
                  </a:r>
                  <a:endParaRPr lang="zh-CN" altLang="en-US" sz="12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8FD631F-B5E5-4922-968C-04577D0849FB}"/>
                </a:ext>
              </a:extLst>
            </p:cNvPr>
            <p:cNvGrpSpPr/>
            <p:nvPr/>
          </p:nvGrpSpPr>
          <p:grpSpPr>
            <a:xfrm>
              <a:off x="6447257" y="908992"/>
              <a:ext cx="2102686" cy="85483"/>
              <a:chOff x="2286000" y="1790700"/>
              <a:chExt cx="3139439" cy="122732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CDD7261-63EA-4688-8876-98C858D7F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6000" y="1790700"/>
                <a:ext cx="312420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D449A4C-2386-4509-90AB-C1AD8202E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38" y="1913432"/>
                <a:ext cx="3124201" cy="0"/>
              </a:xfrm>
              <a:prstGeom prst="line">
                <a:avLst/>
              </a:prstGeom>
              <a:ln w="34925" cap="rnd">
                <a:solidFill>
                  <a:srgbClr val="FF0000">
                    <a:alpha val="77000"/>
                  </a:srgb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DBEE2ED-3F59-4716-9469-120B3AD13C9A}"/>
              </a:ext>
            </a:extLst>
          </p:cNvPr>
          <p:cNvSpPr txBox="1"/>
          <p:nvPr/>
        </p:nvSpPr>
        <p:spPr>
          <a:xfrm>
            <a:off x="5159896" y="3573016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胶带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F71E9C1-EBB8-4B35-9C79-C7C082778551}"/>
              </a:ext>
            </a:extLst>
          </p:cNvPr>
          <p:cNvSpPr txBox="1"/>
          <p:nvPr/>
        </p:nvSpPr>
        <p:spPr>
          <a:xfrm>
            <a:off x="6852084" y="2240868"/>
            <a:ext cx="24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辅运巷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B9BB590-4B98-4778-BB9C-F24CC4FE6D7D}"/>
              </a:ext>
            </a:extLst>
          </p:cNvPr>
          <p:cNvSpPr txBox="1"/>
          <p:nvPr/>
        </p:nvSpPr>
        <p:spPr>
          <a:xfrm rot="5400000">
            <a:off x="6312894" y="2888070"/>
            <a:ext cx="1015663" cy="369332"/>
          </a:xfrm>
          <a:prstGeom prst="rect">
            <a:avLst/>
          </a:prstGeom>
          <a:noFill/>
        </p:spPr>
        <p:txBody>
          <a:bodyPr vert="vert270" wrap="square" rtlCol="0" anchor="t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五联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巷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84D7CD8-FF2A-4B8B-BA31-81F810608C90}"/>
              </a:ext>
            </a:extLst>
          </p:cNvPr>
          <p:cNvSpPr txBox="1"/>
          <p:nvPr/>
        </p:nvSpPr>
        <p:spPr>
          <a:xfrm>
            <a:off x="2891644" y="4149080"/>
            <a:ext cx="159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电法测点布置</a:t>
            </a:r>
          </a:p>
        </p:txBody>
      </p:sp>
    </p:spTree>
    <p:extLst>
      <p:ext uri="{BB962C8B-B14F-4D97-AF65-F5344CB8AC3E}">
        <p14:creationId xmlns:p14="http://schemas.microsoft.com/office/powerpoint/2010/main" val="3977301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8100">
          <a:tailEnd type="triangle" w="lg" len="lg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21683</TotalTime>
  <Words>624</Words>
  <Application>Microsoft Office PowerPoint</Application>
  <PresentationFormat>宽屏</PresentationFormat>
  <Paragraphs>273</Paragraphs>
  <Slides>26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等线 Light</vt:lpstr>
      <vt:lpstr>黑体</vt:lpstr>
      <vt:lpstr>宋体</vt:lpstr>
      <vt:lpstr>Arial</vt:lpstr>
      <vt:lpstr>Cambria Math</vt:lpstr>
      <vt:lpstr>Times New Roman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Krypton</dc:creator>
  <cp:lastModifiedBy>Kong Rui</cp:lastModifiedBy>
  <cp:revision>170</cp:revision>
  <dcterms:created xsi:type="dcterms:W3CDTF">2021-12-17T09:22:41Z</dcterms:created>
  <dcterms:modified xsi:type="dcterms:W3CDTF">2024-04-18T07:58:34Z</dcterms:modified>
</cp:coreProperties>
</file>